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1" r:id="rId4"/>
    <p:sldId id="309" r:id="rId5"/>
    <p:sldId id="305" r:id="rId6"/>
    <p:sldId id="263" r:id="rId7"/>
    <p:sldId id="259" r:id="rId8"/>
    <p:sldId id="287" r:id="rId9"/>
    <p:sldId id="310" r:id="rId10"/>
    <p:sldId id="311" r:id="rId11"/>
    <p:sldId id="312" r:id="rId12"/>
    <p:sldId id="266" r:id="rId13"/>
    <p:sldId id="269" r:id="rId14"/>
    <p:sldId id="313" r:id="rId15"/>
    <p:sldId id="314" r:id="rId16"/>
    <p:sldId id="275" r:id="rId17"/>
    <p:sldId id="274" r:id="rId18"/>
    <p:sldId id="283" r:id="rId19"/>
  </p:sldIdLst>
  <p:sldSz cx="5854700" cy="3290888"/>
  <p:notesSz cx="6858000" cy="9144000"/>
  <p:defaultTextStyle>
    <a:defPPr>
      <a:defRPr lang="de-DE"/>
    </a:defPPr>
    <a:lvl1pPr marL="0" algn="l" defTabSz="522580" rtl="0" eaLnBrk="1" latinLnBrk="0" hangingPunct="1">
      <a:defRPr sz="1000" kern="1200">
        <a:solidFill>
          <a:schemeClr val="tx1"/>
        </a:solidFill>
        <a:latin typeface="+mn-lt"/>
        <a:ea typeface="+mn-ea"/>
        <a:cs typeface="+mn-cs"/>
      </a:defRPr>
    </a:lvl1pPr>
    <a:lvl2pPr marL="261290" algn="l" defTabSz="522580" rtl="0" eaLnBrk="1" latinLnBrk="0" hangingPunct="1">
      <a:defRPr sz="1000" kern="1200">
        <a:solidFill>
          <a:schemeClr val="tx1"/>
        </a:solidFill>
        <a:latin typeface="+mn-lt"/>
        <a:ea typeface="+mn-ea"/>
        <a:cs typeface="+mn-cs"/>
      </a:defRPr>
    </a:lvl2pPr>
    <a:lvl3pPr marL="522580" algn="l" defTabSz="522580" rtl="0" eaLnBrk="1" latinLnBrk="0" hangingPunct="1">
      <a:defRPr sz="1000" kern="1200">
        <a:solidFill>
          <a:schemeClr val="tx1"/>
        </a:solidFill>
        <a:latin typeface="+mn-lt"/>
        <a:ea typeface="+mn-ea"/>
        <a:cs typeface="+mn-cs"/>
      </a:defRPr>
    </a:lvl3pPr>
    <a:lvl4pPr marL="783869" algn="l" defTabSz="522580" rtl="0" eaLnBrk="1" latinLnBrk="0" hangingPunct="1">
      <a:defRPr sz="1000" kern="1200">
        <a:solidFill>
          <a:schemeClr val="tx1"/>
        </a:solidFill>
        <a:latin typeface="+mn-lt"/>
        <a:ea typeface="+mn-ea"/>
        <a:cs typeface="+mn-cs"/>
      </a:defRPr>
    </a:lvl4pPr>
    <a:lvl5pPr marL="1045159" algn="l" defTabSz="522580" rtl="0" eaLnBrk="1" latinLnBrk="0" hangingPunct="1">
      <a:defRPr sz="1000" kern="1200">
        <a:solidFill>
          <a:schemeClr val="tx1"/>
        </a:solidFill>
        <a:latin typeface="+mn-lt"/>
        <a:ea typeface="+mn-ea"/>
        <a:cs typeface="+mn-cs"/>
      </a:defRPr>
    </a:lvl5pPr>
    <a:lvl6pPr marL="1306449" algn="l" defTabSz="522580" rtl="0" eaLnBrk="1" latinLnBrk="0" hangingPunct="1">
      <a:defRPr sz="1000" kern="1200">
        <a:solidFill>
          <a:schemeClr val="tx1"/>
        </a:solidFill>
        <a:latin typeface="+mn-lt"/>
        <a:ea typeface="+mn-ea"/>
        <a:cs typeface="+mn-cs"/>
      </a:defRPr>
    </a:lvl6pPr>
    <a:lvl7pPr marL="1567739" algn="l" defTabSz="522580" rtl="0" eaLnBrk="1" latinLnBrk="0" hangingPunct="1">
      <a:defRPr sz="1000" kern="1200">
        <a:solidFill>
          <a:schemeClr val="tx1"/>
        </a:solidFill>
        <a:latin typeface="+mn-lt"/>
        <a:ea typeface="+mn-ea"/>
        <a:cs typeface="+mn-cs"/>
      </a:defRPr>
    </a:lvl7pPr>
    <a:lvl8pPr marL="1829029" algn="l" defTabSz="522580" rtl="0" eaLnBrk="1" latinLnBrk="0" hangingPunct="1">
      <a:defRPr sz="1000" kern="1200">
        <a:solidFill>
          <a:schemeClr val="tx1"/>
        </a:solidFill>
        <a:latin typeface="+mn-lt"/>
        <a:ea typeface="+mn-ea"/>
        <a:cs typeface="+mn-cs"/>
      </a:defRPr>
    </a:lvl8pPr>
    <a:lvl9pPr marL="2090318" algn="l" defTabSz="522580"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7">
          <p15:clr>
            <a:srgbClr val="A4A3A4"/>
          </p15:clr>
        </p15:guide>
        <p15:guide id="2" pos="1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C54"/>
    <a:srgbClr val="E60055"/>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7886" autoAdjust="0"/>
  </p:normalViewPr>
  <p:slideViewPr>
    <p:cSldViewPr>
      <p:cViewPr>
        <p:scale>
          <a:sx n="213" d="100"/>
          <a:sy n="213" d="100"/>
        </p:scale>
        <p:origin x="-1152" y="-102"/>
      </p:cViewPr>
      <p:guideLst>
        <p:guide orient="horz" pos="1037"/>
        <p:guide pos="184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B5C54E-0AFF-4073-ACEC-5A15812DB2F8}" type="datetimeFigureOut">
              <a:rPr lang="nl-NL" smtClean="0"/>
              <a:t>12-6-2019</a:t>
            </a:fld>
            <a:endParaRPr lang="nl-NL"/>
          </a:p>
        </p:txBody>
      </p:sp>
      <p:sp>
        <p:nvSpPr>
          <p:cNvPr id="4" name="Tijdelijke aanduiding voor dia-afbeelding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E6E96-9EA7-4C0E-941E-977D926C014A}" type="slidenum">
              <a:rPr lang="nl-NL" smtClean="0"/>
              <a:t>‹nr.›</a:t>
            </a:fld>
            <a:endParaRPr lang="nl-NL"/>
          </a:p>
        </p:txBody>
      </p:sp>
    </p:spTree>
    <p:extLst>
      <p:ext uri="{BB962C8B-B14F-4D97-AF65-F5344CB8AC3E}">
        <p14:creationId xmlns:p14="http://schemas.microsoft.com/office/powerpoint/2010/main" val="3997819869"/>
      </p:ext>
    </p:extLst>
  </p:cSld>
  <p:clrMap bg1="lt1" tx1="dk1" bg2="lt2" tx2="dk2" accent1="accent1" accent2="accent2" accent3="accent3" accent4="accent4" accent5="accent5" accent6="accent6" hlink="hlink" folHlink="folHlink"/>
  <p:notesStyle>
    <a:lvl1pPr marL="0" algn="l" defTabSz="522580" rtl="0" eaLnBrk="1" latinLnBrk="0" hangingPunct="1">
      <a:defRPr sz="700" kern="1200">
        <a:solidFill>
          <a:schemeClr val="tx1"/>
        </a:solidFill>
        <a:latin typeface="+mn-lt"/>
        <a:ea typeface="+mn-ea"/>
        <a:cs typeface="+mn-cs"/>
      </a:defRPr>
    </a:lvl1pPr>
    <a:lvl2pPr marL="261290" algn="l" defTabSz="522580" rtl="0" eaLnBrk="1" latinLnBrk="0" hangingPunct="1">
      <a:defRPr sz="700" kern="1200">
        <a:solidFill>
          <a:schemeClr val="tx1"/>
        </a:solidFill>
        <a:latin typeface="+mn-lt"/>
        <a:ea typeface="+mn-ea"/>
        <a:cs typeface="+mn-cs"/>
      </a:defRPr>
    </a:lvl2pPr>
    <a:lvl3pPr marL="522580" algn="l" defTabSz="522580" rtl="0" eaLnBrk="1" latinLnBrk="0" hangingPunct="1">
      <a:defRPr sz="700" kern="1200">
        <a:solidFill>
          <a:schemeClr val="tx1"/>
        </a:solidFill>
        <a:latin typeface="+mn-lt"/>
        <a:ea typeface="+mn-ea"/>
        <a:cs typeface="+mn-cs"/>
      </a:defRPr>
    </a:lvl3pPr>
    <a:lvl4pPr marL="783869" algn="l" defTabSz="522580" rtl="0" eaLnBrk="1" latinLnBrk="0" hangingPunct="1">
      <a:defRPr sz="700" kern="1200">
        <a:solidFill>
          <a:schemeClr val="tx1"/>
        </a:solidFill>
        <a:latin typeface="+mn-lt"/>
        <a:ea typeface="+mn-ea"/>
        <a:cs typeface="+mn-cs"/>
      </a:defRPr>
    </a:lvl4pPr>
    <a:lvl5pPr marL="1045159" algn="l" defTabSz="522580" rtl="0" eaLnBrk="1" latinLnBrk="0" hangingPunct="1">
      <a:defRPr sz="700" kern="1200">
        <a:solidFill>
          <a:schemeClr val="tx1"/>
        </a:solidFill>
        <a:latin typeface="+mn-lt"/>
        <a:ea typeface="+mn-ea"/>
        <a:cs typeface="+mn-cs"/>
      </a:defRPr>
    </a:lvl5pPr>
    <a:lvl6pPr marL="1306449" algn="l" defTabSz="522580" rtl="0" eaLnBrk="1" latinLnBrk="0" hangingPunct="1">
      <a:defRPr sz="700" kern="1200">
        <a:solidFill>
          <a:schemeClr val="tx1"/>
        </a:solidFill>
        <a:latin typeface="+mn-lt"/>
        <a:ea typeface="+mn-ea"/>
        <a:cs typeface="+mn-cs"/>
      </a:defRPr>
    </a:lvl6pPr>
    <a:lvl7pPr marL="1567739" algn="l" defTabSz="522580" rtl="0" eaLnBrk="1" latinLnBrk="0" hangingPunct="1">
      <a:defRPr sz="700" kern="1200">
        <a:solidFill>
          <a:schemeClr val="tx1"/>
        </a:solidFill>
        <a:latin typeface="+mn-lt"/>
        <a:ea typeface="+mn-ea"/>
        <a:cs typeface="+mn-cs"/>
      </a:defRPr>
    </a:lvl7pPr>
    <a:lvl8pPr marL="1829029" algn="l" defTabSz="522580" rtl="0" eaLnBrk="1" latinLnBrk="0" hangingPunct="1">
      <a:defRPr sz="700" kern="1200">
        <a:solidFill>
          <a:schemeClr val="tx1"/>
        </a:solidFill>
        <a:latin typeface="+mn-lt"/>
        <a:ea typeface="+mn-ea"/>
        <a:cs typeface="+mn-cs"/>
      </a:defRPr>
    </a:lvl8pPr>
    <a:lvl9pPr marL="2090318" algn="l" defTabSz="522580"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9413" y="685800"/>
            <a:ext cx="609917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1</a:t>
            </a:fld>
            <a:endParaRPr lang="nl-NL"/>
          </a:p>
        </p:txBody>
      </p:sp>
    </p:spTree>
    <p:extLst>
      <p:ext uri="{BB962C8B-B14F-4D97-AF65-F5344CB8AC3E}">
        <p14:creationId xmlns:p14="http://schemas.microsoft.com/office/powerpoint/2010/main" val="384254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2</a:t>
            </a:fld>
            <a:endParaRPr lang="nl-NL"/>
          </a:p>
        </p:txBody>
      </p:sp>
    </p:spTree>
    <p:extLst>
      <p:ext uri="{BB962C8B-B14F-4D97-AF65-F5344CB8AC3E}">
        <p14:creationId xmlns:p14="http://schemas.microsoft.com/office/powerpoint/2010/main" val="203521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9413" y="685800"/>
            <a:ext cx="609917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3</a:t>
            </a:fld>
            <a:endParaRPr lang="nl-NL"/>
          </a:p>
        </p:txBody>
      </p:sp>
    </p:spTree>
    <p:extLst>
      <p:ext uri="{BB962C8B-B14F-4D97-AF65-F5344CB8AC3E}">
        <p14:creationId xmlns:p14="http://schemas.microsoft.com/office/powerpoint/2010/main" val="384254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4</a:t>
            </a:fld>
            <a:endParaRPr lang="nl-NL"/>
          </a:p>
        </p:txBody>
      </p:sp>
    </p:spTree>
    <p:extLst>
      <p:ext uri="{BB962C8B-B14F-4D97-AF65-F5344CB8AC3E}">
        <p14:creationId xmlns:p14="http://schemas.microsoft.com/office/powerpoint/2010/main" val="250090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6</a:t>
            </a:fld>
            <a:endParaRPr lang="nl-NL"/>
          </a:p>
        </p:txBody>
      </p:sp>
    </p:spTree>
    <p:extLst>
      <p:ext uri="{BB962C8B-B14F-4D97-AF65-F5344CB8AC3E}">
        <p14:creationId xmlns:p14="http://schemas.microsoft.com/office/powerpoint/2010/main" val="322448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8</a:t>
            </a:fld>
            <a:endParaRPr lang="nl-NL"/>
          </a:p>
        </p:txBody>
      </p:sp>
    </p:spTree>
    <p:extLst>
      <p:ext uri="{BB962C8B-B14F-4D97-AF65-F5344CB8AC3E}">
        <p14:creationId xmlns:p14="http://schemas.microsoft.com/office/powerpoint/2010/main" val="7308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4E6E96-9EA7-4C0E-941E-977D926C014A}" type="slidenum">
              <a:rPr lang="nl-NL" smtClean="0"/>
              <a:t>14</a:t>
            </a:fld>
            <a:endParaRPr lang="nl-NL"/>
          </a:p>
        </p:txBody>
      </p:sp>
    </p:spTree>
    <p:extLst>
      <p:ext uri="{BB962C8B-B14F-4D97-AF65-F5344CB8AC3E}">
        <p14:creationId xmlns:p14="http://schemas.microsoft.com/office/powerpoint/2010/main" val="318314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39104" y="1022308"/>
            <a:ext cx="4976495" cy="705408"/>
          </a:xfrm>
        </p:spPr>
        <p:txBody>
          <a:bodyPr/>
          <a:lstStyle/>
          <a:p>
            <a:r>
              <a:rPr lang="nl-NL" smtClean="0"/>
              <a:t>Klik om de stijl te bewerken</a:t>
            </a:r>
            <a:endParaRPr lang="de-DE" dirty="0"/>
          </a:p>
        </p:txBody>
      </p:sp>
      <p:sp>
        <p:nvSpPr>
          <p:cNvPr id="3" name="Untertitel 2"/>
          <p:cNvSpPr>
            <a:spLocks noGrp="1"/>
          </p:cNvSpPr>
          <p:nvPr>
            <p:ph type="subTitle" idx="1"/>
          </p:nvPr>
        </p:nvSpPr>
        <p:spPr>
          <a:xfrm>
            <a:off x="878205" y="1864836"/>
            <a:ext cx="4098291" cy="841005"/>
          </a:xfrm>
        </p:spPr>
        <p:txBody>
          <a:bodyPr>
            <a:normAutofit/>
          </a:bodyPr>
          <a:lstStyle>
            <a:lvl1pPr marL="0" indent="0" algn="ctr">
              <a:buNone/>
              <a:defRPr sz="1600">
                <a:solidFill>
                  <a:schemeClr val="tx1">
                    <a:tint val="75000"/>
                  </a:schemeClr>
                </a:solidFill>
              </a:defRPr>
            </a:lvl1pPr>
            <a:lvl2pPr marL="261290" indent="0" algn="ctr">
              <a:buNone/>
              <a:defRPr>
                <a:solidFill>
                  <a:schemeClr val="tx1">
                    <a:tint val="75000"/>
                  </a:schemeClr>
                </a:solidFill>
              </a:defRPr>
            </a:lvl2pPr>
            <a:lvl3pPr marL="522580" indent="0" algn="ctr">
              <a:buNone/>
              <a:defRPr>
                <a:solidFill>
                  <a:schemeClr val="tx1">
                    <a:tint val="75000"/>
                  </a:schemeClr>
                </a:solidFill>
              </a:defRPr>
            </a:lvl3pPr>
            <a:lvl4pPr marL="783869" indent="0" algn="ctr">
              <a:buNone/>
              <a:defRPr>
                <a:solidFill>
                  <a:schemeClr val="tx1">
                    <a:tint val="75000"/>
                  </a:schemeClr>
                </a:solidFill>
              </a:defRPr>
            </a:lvl4pPr>
            <a:lvl5pPr marL="1045159" indent="0" algn="ctr">
              <a:buNone/>
              <a:defRPr>
                <a:solidFill>
                  <a:schemeClr val="tx1">
                    <a:tint val="75000"/>
                  </a:schemeClr>
                </a:solidFill>
              </a:defRPr>
            </a:lvl5pPr>
            <a:lvl6pPr marL="1306449" indent="0" algn="ctr">
              <a:buNone/>
              <a:defRPr>
                <a:solidFill>
                  <a:schemeClr val="tx1">
                    <a:tint val="75000"/>
                  </a:schemeClr>
                </a:solidFill>
              </a:defRPr>
            </a:lvl6pPr>
            <a:lvl7pPr marL="1567739" indent="0" algn="ctr">
              <a:buNone/>
              <a:defRPr>
                <a:solidFill>
                  <a:schemeClr val="tx1">
                    <a:tint val="75000"/>
                  </a:schemeClr>
                </a:solidFill>
              </a:defRPr>
            </a:lvl7pPr>
            <a:lvl8pPr marL="1829029" indent="0" algn="ctr">
              <a:buNone/>
              <a:defRPr>
                <a:solidFill>
                  <a:schemeClr val="tx1">
                    <a:tint val="75000"/>
                  </a:schemeClr>
                </a:solidFill>
              </a:defRPr>
            </a:lvl8pPr>
            <a:lvl9pPr marL="2090318" indent="0" algn="ctr">
              <a:buNone/>
              <a:defRPr>
                <a:solidFill>
                  <a:schemeClr val="tx1">
                    <a:tint val="75000"/>
                  </a:schemeClr>
                </a:solidFill>
              </a:defRPr>
            </a:lvl9pPr>
          </a:lstStyle>
          <a:p>
            <a:r>
              <a:rPr lang="nl-NL" smtClean="0"/>
              <a:t>Klik om de ondertitelstijl van het model te bewerken</a:t>
            </a:r>
            <a:endParaRPr lang="de-DE" dirty="0"/>
          </a:p>
        </p:txBody>
      </p:sp>
      <p:sp>
        <p:nvSpPr>
          <p:cNvPr id="4" name="Datumsplatzhalter 3"/>
          <p:cNvSpPr>
            <a:spLocks noGrp="1"/>
          </p:cNvSpPr>
          <p:nvPr>
            <p:ph type="dt" sz="half" idx="10"/>
          </p:nvPr>
        </p:nvSpPr>
        <p:spPr/>
        <p:txBody>
          <a:bodyPr/>
          <a:lstStyle/>
          <a:p>
            <a:fld id="{239D1C01-468C-4A1F-BE5F-C919B7BB3F7D}" type="datetimeFigureOut">
              <a:rPr lang="de-DE" smtClean="0"/>
              <a:t>12.06.2019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225019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dirty="0"/>
          </a:p>
        </p:txBody>
      </p:sp>
      <p:sp>
        <p:nvSpPr>
          <p:cNvPr id="3" name="Vertikaler Textplatzhalter 2"/>
          <p:cNvSpPr>
            <a:spLocks noGrp="1"/>
          </p:cNvSpPr>
          <p:nvPr>
            <p:ph type="body" orient="vert" idx="1"/>
          </p:nvPr>
        </p:nvSpPr>
        <p:spPr/>
        <p:txBody>
          <a:bodyPr vert="eaVert">
            <a:normAutofit/>
          </a:bodyPr>
          <a:lstStyle>
            <a:lvl1pPr>
              <a:defRPr sz="1100"/>
            </a:lvl1pPr>
            <a:lvl2pPr>
              <a:defRPr sz="1100"/>
            </a:lvl2pPr>
            <a:lvl3pPr>
              <a:defRPr sz="1100"/>
            </a:lvl3pPr>
            <a:lvl4pPr>
              <a:defRPr sz="1100"/>
            </a:lvl4pPr>
            <a:lvl5pPr>
              <a:defRPr sz="11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4" name="Datumsplatzhalter 3"/>
          <p:cNvSpPr>
            <a:spLocks noGrp="1"/>
          </p:cNvSpPr>
          <p:nvPr>
            <p:ph type="dt" sz="half" idx="10"/>
          </p:nvPr>
        </p:nvSpPr>
        <p:spPr/>
        <p:txBody>
          <a:bodyPr/>
          <a:lstStyle/>
          <a:p>
            <a:fld id="{239D1C01-468C-4A1F-BE5F-C919B7BB3F7D}" type="datetimeFigureOut">
              <a:rPr lang="de-DE" smtClean="0"/>
              <a:t>12.06.2019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226870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244658" y="131788"/>
            <a:ext cx="1317308" cy="2807920"/>
          </a:xfrm>
        </p:spPr>
        <p:txBody>
          <a:bodyPr vert="eaVert"/>
          <a:lstStyle/>
          <a:p>
            <a:r>
              <a:rPr lang="nl-NL" smtClean="0"/>
              <a:t>Klik om de stijl te bewerken</a:t>
            </a:r>
            <a:endParaRPr lang="de-DE" dirty="0"/>
          </a:p>
        </p:txBody>
      </p:sp>
      <p:sp>
        <p:nvSpPr>
          <p:cNvPr id="3" name="Vertikaler Textplatzhalter 2"/>
          <p:cNvSpPr>
            <a:spLocks noGrp="1"/>
          </p:cNvSpPr>
          <p:nvPr>
            <p:ph type="body" orient="vert" idx="1"/>
          </p:nvPr>
        </p:nvSpPr>
        <p:spPr>
          <a:xfrm>
            <a:off x="292735" y="131788"/>
            <a:ext cx="3854344" cy="2807920"/>
          </a:xfrm>
        </p:spPr>
        <p:txBody>
          <a:bodyPr vert="eaVert">
            <a:normAutofit/>
          </a:bodyPr>
          <a:lstStyle>
            <a:lvl1pPr>
              <a:defRPr sz="1100"/>
            </a:lvl1pPr>
            <a:lvl2pPr>
              <a:defRPr sz="1100"/>
            </a:lvl2pPr>
            <a:lvl3pPr>
              <a:defRPr sz="1100"/>
            </a:lvl3pPr>
            <a:lvl4pPr>
              <a:defRPr sz="1100"/>
            </a:lvl4pPr>
            <a:lvl5pPr>
              <a:defRPr sz="11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4" name="Datumsplatzhalter 3"/>
          <p:cNvSpPr>
            <a:spLocks noGrp="1"/>
          </p:cNvSpPr>
          <p:nvPr>
            <p:ph type="dt" sz="half" idx="10"/>
          </p:nvPr>
        </p:nvSpPr>
        <p:spPr/>
        <p:txBody>
          <a:bodyPr/>
          <a:lstStyle/>
          <a:p>
            <a:fld id="{239D1C01-468C-4A1F-BE5F-C919B7BB3F7D}" type="datetimeFigureOut">
              <a:rPr lang="de-DE" smtClean="0"/>
              <a:t>12.06.2019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182206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cs typeface="Arial" pitchFamily="34" charset="0"/>
              </a:defRPr>
            </a:lvl1pPr>
          </a:lstStyle>
          <a:p>
            <a:r>
              <a:rPr lang="nl-NL" smtClean="0"/>
              <a:t>Klik om de stijl te bewerken</a:t>
            </a:r>
            <a:endParaRPr lang="de-DE" dirty="0"/>
          </a:p>
        </p:txBody>
      </p:sp>
      <p:sp>
        <p:nvSpPr>
          <p:cNvPr id="3" name="Inhaltsplatzhalter 2"/>
          <p:cNvSpPr>
            <a:spLocks noGrp="1"/>
          </p:cNvSpPr>
          <p:nvPr>
            <p:ph idx="1"/>
          </p:nvPr>
        </p:nvSpPr>
        <p:spPr/>
        <p:txBody>
          <a:bodyPr>
            <a:normAutofit/>
          </a:bodyPr>
          <a:lstStyle>
            <a:lvl1pPr>
              <a:defRPr sz="1100"/>
            </a:lvl1pPr>
            <a:lvl2pPr>
              <a:defRPr sz="1100"/>
            </a:lvl2pPr>
            <a:lvl3pPr>
              <a:defRPr sz="1100"/>
            </a:lvl3pPr>
            <a:lvl4pPr>
              <a:defRPr sz="1100"/>
            </a:lvl4pPr>
            <a:lvl5pPr>
              <a:defRPr sz="11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4" name="Datumsplatzhalter 3"/>
          <p:cNvSpPr>
            <a:spLocks noGrp="1"/>
          </p:cNvSpPr>
          <p:nvPr>
            <p:ph type="dt" sz="half" idx="10"/>
          </p:nvPr>
        </p:nvSpPr>
        <p:spPr/>
        <p:txBody>
          <a:bodyPr/>
          <a:lstStyle/>
          <a:p>
            <a:fld id="{239D1C01-468C-4A1F-BE5F-C919B7BB3F7D}" type="datetimeFigureOut">
              <a:rPr lang="de-DE" smtClean="0"/>
              <a:t>12.06.2019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80877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2483" y="2114701"/>
            <a:ext cx="4976495" cy="653607"/>
          </a:xfrm>
        </p:spPr>
        <p:txBody>
          <a:bodyPr anchor="t">
            <a:normAutofit/>
          </a:bodyPr>
          <a:lstStyle>
            <a:lvl1pPr algn="l">
              <a:defRPr sz="1800" b="1" cap="all"/>
            </a:lvl1pPr>
          </a:lstStyle>
          <a:p>
            <a:r>
              <a:rPr lang="nl-NL" smtClean="0"/>
              <a:t>Klik om de stijl te bewerken</a:t>
            </a:r>
            <a:endParaRPr lang="de-DE" dirty="0"/>
          </a:p>
        </p:txBody>
      </p:sp>
      <p:sp>
        <p:nvSpPr>
          <p:cNvPr id="3" name="Textplatzhalter 2"/>
          <p:cNvSpPr>
            <a:spLocks noGrp="1"/>
          </p:cNvSpPr>
          <p:nvPr>
            <p:ph type="body" idx="1"/>
          </p:nvPr>
        </p:nvSpPr>
        <p:spPr>
          <a:xfrm>
            <a:off x="462483" y="1394819"/>
            <a:ext cx="4976495" cy="719882"/>
          </a:xfrm>
        </p:spPr>
        <p:txBody>
          <a:bodyPr anchor="b"/>
          <a:lstStyle>
            <a:lvl1pPr marL="0" indent="0">
              <a:buNone/>
              <a:defRPr sz="1100">
                <a:solidFill>
                  <a:schemeClr val="tx1">
                    <a:tint val="75000"/>
                  </a:schemeClr>
                </a:solidFill>
              </a:defRPr>
            </a:lvl1pPr>
            <a:lvl2pPr marL="261290" indent="0">
              <a:buNone/>
              <a:defRPr sz="1000">
                <a:solidFill>
                  <a:schemeClr val="tx1">
                    <a:tint val="75000"/>
                  </a:schemeClr>
                </a:solidFill>
              </a:defRPr>
            </a:lvl2pPr>
            <a:lvl3pPr marL="522580" indent="0">
              <a:buNone/>
              <a:defRPr sz="900">
                <a:solidFill>
                  <a:schemeClr val="tx1">
                    <a:tint val="75000"/>
                  </a:schemeClr>
                </a:solidFill>
              </a:defRPr>
            </a:lvl3pPr>
            <a:lvl4pPr marL="783869" indent="0">
              <a:buNone/>
              <a:defRPr sz="800">
                <a:solidFill>
                  <a:schemeClr val="tx1">
                    <a:tint val="75000"/>
                  </a:schemeClr>
                </a:solidFill>
              </a:defRPr>
            </a:lvl4pPr>
            <a:lvl5pPr marL="1045159" indent="0">
              <a:buNone/>
              <a:defRPr sz="800">
                <a:solidFill>
                  <a:schemeClr val="tx1">
                    <a:tint val="75000"/>
                  </a:schemeClr>
                </a:solidFill>
              </a:defRPr>
            </a:lvl5pPr>
            <a:lvl6pPr marL="1306449" indent="0">
              <a:buNone/>
              <a:defRPr sz="800">
                <a:solidFill>
                  <a:schemeClr val="tx1">
                    <a:tint val="75000"/>
                  </a:schemeClr>
                </a:solidFill>
              </a:defRPr>
            </a:lvl6pPr>
            <a:lvl7pPr marL="1567739" indent="0">
              <a:buNone/>
              <a:defRPr sz="800">
                <a:solidFill>
                  <a:schemeClr val="tx1">
                    <a:tint val="75000"/>
                  </a:schemeClr>
                </a:solidFill>
              </a:defRPr>
            </a:lvl7pPr>
            <a:lvl8pPr marL="1829029" indent="0">
              <a:buNone/>
              <a:defRPr sz="800">
                <a:solidFill>
                  <a:schemeClr val="tx1">
                    <a:tint val="75000"/>
                  </a:schemeClr>
                </a:solidFill>
              </a:defRPr>
            </a:lvl8pPr>
            <a:lvl9pPr marL="2090318" indent="0">
              <a:buNone/>
              <a:defRPr sz="800">
                <a:solidFill>
                  <a:schemeClr val="tx1">
                    <a:tint val="75000"/>
                  </a:schemeClr>
                </a:solidFill>
              </a:defRPr>
            </a:lvl9pPr>
          </a:lstStyle>
          <a:p>
            <a:pPr lvl="0"/>
            <a:r>
              <a:rPr lang="nl-NL" smtClean="0"/>
              <a:t>Klik om de modelstijlen te bewerken</a:t>
            </a:r>
          </a:p>
        </p:txBody>
      </p:sp>
      <p:sp>
        <p:nvSpPr>
          <p:cNvPr id="4" name="Datumsplatzhalter 3"/>
          <p:cNvSpPr>
            <a:spLocks noGrp="1"/>
          </p:cNvSpPr>
          <p:nvPr>
            <p:ph type="dt" sz="half" idx="10"/>
          </p:nvPr>
        </p:nvSpPr>
        <p:spPr/>
        <p:txBody>
          <a:bodyPr/>
          <a:lstStyle/>
          <a:p>
            <a:fld id="{239D1C01-468C-4A1F-BE5F-C919B7BB3F7D}" type="datetimeFigureOut">
              <a:rPr lang="de-DE" smtClean="0"/>
              <a:t>12.06.2019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142251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dirty="0"/>
          </a:p>
        </p:txBody>
      </p:sp>
      <p:sp>
        <p:nvSpPr>
          <p:cNvPr id="3" name="Inhaltsplatzhalter 2"/>
          <p:cNvSpPr>
            <a:spLocks noGrp="1"/>
          </p:cNvSpPr>
          <p:nvPr>
            <p:ph sz="half" idx="1"/>
          </p:nvPr>
        </p:nvSpPr>
        <p:spPr>
          <a:xfrm>
            <a:off x="292734" y="767874"/>
            <a:ext cx="2585827" cy="2171834"/>
          </a:xfrm>
        </p:spPr>
        <p:txBody>
          <a:bodyPr>
            <a:normAutofit/>
          </a:bodyPr>
          <a:lstStyle>
            <a:lvl1pPr>
              <a:defRPr sz="11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4" name="Inhaltsplatzhalter 3"/>
          <p:cNvSpPr>
            <a:spLocks noGrp="1"/>
          </p:cNvSpPr>
          <p:nvPr>
            <p:ph sz="half" idx="2"/>
          </p:nvPr>
        </p:nvSpPr>
        <p:spPr>
          <a:xfrm>
            <a:off x="2976139" y="767874"/>
            <a:ext cx="2585827" cy="2171834"/>
          </a:xfrm>
        </p:spPr>
        <p:txBody>
          <a:bodyPr>
            <a:normAutofit/>
          </a:bodyPr>
          <a:lstStyle>
            <a:lvl1pPr>
              <a:defRPr sz="11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5" name="Datumsplatzhalter 4"/>
          <p:cNvSpPr>
            <a:spLocks noGrp="1"/>
          </p:cNvSpPr>
          <p:nvPr>
            <p:ph type="dt" sz="half" idx="10"/>
          </p:nvPr>
        </p:nvSpPr>
        <p:spPr/>
        <p:txBody>
          <a:bodyPr/>
          <a:lstStyle/>
          <a:p>
            <a:fld id="{239D1C01-468C-4A1F-BE5F-C919B7BB3F7D}" type="datetimeFigureOut">
              <a:rPr lang="de-DE" smtClean="0"/>
              <a:t>12.06.2019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135559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de-DE" dirty="0"/>
          </a:p>
        </p:txBody>
      </p:sp>
      <p:sp>
        <p:nvSpPr>
          <p:cNvPr id="3" name="Textplatzhalter 2"/>
          <p:cNvSpPr>
            <a:spLocks noGrp="1"/>
          </p:cNvSpPr>
          <p:nvPr>
            <p:ph type="body" idx="1"/>
          </p:nvPr>
        </p:nvSpPr>
        <p:spPr>
          <a:xfrm>
            <a:off x="292737" y="736642"/>
            <a:ext cx="2586843" cy="306997"/>
          </a:xfrm>
        </p:spPr>
        <p:txBody>
          <a:bodyPr anchor="b">
            <a:noAutofit/>
          </a:bodyPr>
          <a:lstStyle>
            <a:lvl1pPr marL="0" indent="0">
              <a:buNone/>
              <a:defRPr sz="1100" b="1"/>
            </a:lvl1pPr>
            <a:lvl2pPr marL="261290" indent="0">
              <a:buNone/>
              <a:defRPr sz="1100" b="1"/>
            </a:lvl2pPr>
            <a:lvl3pPr marL="522580" indent="0">
              <a:buNone/>
              <a:defRPr sz="1000" b="1"/>
            </a:lvl3pPr>
            <a:lvl4pPr marL="783869" indent="0">
              <a:buNone/>
              <a:defRPr sz="900" b="1"/>
            </a:lvl4pPr>
            <a:lvl5pPr marL="1045159" indent="0">
              <a:buNone/>
              <a:defRPr sz="900" b="1"/>
            </a:lvl5pPr>
            <a:lvl6pPr marL="1306449" indent="0">
              <a:buNone/>
              <a:defRPr sz="900" b="1"/>
            </a:lvl6pPr>
            <a:lvl7pPr marL="1567739" indent="0">
              <a:buNone/>
              <a:defRPr sz="900" b="1"/>
            </a:lvl7pPr>
            <a:lvl8pPr marL="1829029" indent="0">
              <a:buNone/>
              <a:defRPr sz="900" b="1"/>
            </a:lvl8pPr>
            <a:lvl9pPr marL="2090318" indent="0">
              <a:buNone/>
              <a:defRPr sz="900" b="1"/>
            </a:lvl9pPr>
          </a:lstStyle>
          <a:p>
            <a:pPr lvl="0"/>
            <a:r>
              <a:rPr lang="nl-NL" smtClean="0"/>
              <a:t>Klik om de modelstijlen te bewerken</a:t>
            </a:r>
          </a:p>
        </p:txBody>
      </p:sp>
      <p:sp>
        <p:nvSpPr>
          <p:cNvPr id="4" name="Inhaltsplatzhalter 3"/>
          <p:cNvSpPr>
            <a:spLocks noGrp="1"/>
          </p:cNvSpPr>
          <p:nvPr>
            <p:ph sz="half" idx="2"/>
          </p:nvPr>
        </p:nvSpPr>
        <p:spPr>
          <a:xfrm>
            <a:off x="292737" y="1043638"/>
            <a:ext cx="2586843" cy="1896070"/>
          </a:xfrm>
        </p:spPr>
        <p:txBody>
          <a:bodyPr>
            <a:normAutofit/>
          </a:bodyPr>
          <a:lstStyle>
            <a:lvl1pPr>
              <a:defRPr sz="1100"/>
            </a:lvl1pPr>
            <a:lvl2pPr>
              <a:defRPr sz="1100"/>
            </a:lvl2pPr>
            <a:lvl3pPr>
              <a:defRPr sz="1100"/>
            </a:lvl3pPr>
            <a:lvl4pPr>
              <a:defRPr sz="1100"/>
            </a:lvl4pPr>
            <a:lvl5pPr>
              <a:defRPr sz="1100"/>
            </a:lvl5pPr>
            <a:lvl6pPr>
              <a:defRPr sz="900"/>
            </a:lvl6pPr>
            <a:lvl7pPr>
              <a:defRPr sz="900"/>
            </a:lvl7pPr>
            <a:lvl8pPr>
              <a:defRPr sz="900"/>
            </a:lvl8pPr>
            <a:lvl9pPr>
              <a:defRPr sz="9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5" name="Textplatzhalter 4"/>
          <p:cNvSpPr>
            <a:spLocks noGrp="1"/>
          </p:cNvSpPr>
          <p:nvPr>
            <p:ph type="body" sz="quarter" idx="3"/>
          </p:nvPr>
        </p:nvSpPr>
        <p:spPr>
          <a:xfrm>
            <a:off x="2974108" y="736642"/>
            <a:ext cx="2587858" cy="306997"/>
          </a:xfrm>
        </p:spPr>
        <p:txBody>
          <a:bodyPr anchor="b">
            <a:noAutofit/>
          </a:bodyPr>
          <a:lstStyle>
            <a:lvl1pPr marL="0" indent="0">
              <a:buNone/>
              <a:defRPr sz="1100" b="1"/>
            </a:lvl1pPr>
            <a:lvl2pPr marL="261290" indent="0">
              <a:buNone/>
              <a:defRPr sz="1100" b="1"/>
            </a:lvl2pPr>
            <a:lvl3pPr marL="522580" indent="0">
              <a:buNone/>
              <a:defRPr sz="1000" b="1"/>
            </a:lvl3pPr>
            <a:lvl4pPr marL="783869" indent="0">
              <a:buNone/>
              <a:defRPr sz="900" b="1"/>
            </a:lvl4pPr>
            <a:lvl5pPr marL="1045159" indent="0">
              <a:buNone/>
              <a:defRPr sz="900" b="1"/>
            </a:lvl5pPr>
            <a:lvl6pPr marL="1306449" indent="0">
              <a:buNone/>
              <a:defRPr sz="900" b="1"/>
            </a:lvl6pPr>
            <a:lvl7pPr marL="1567739" indent="0">
              <a:buNone/>
              <a:defRPr sz="900" b="1"/>
            </a:lvl7pPr>
            <a:lvl8pPr marL="1829029" indent="0">
              <a:buNone/>
              <a:defRPr sz="900" b="1"/>
            </a:lvl8pPr>
            <a:lvl9pPr marL="2090318" indent="0">
              <a:buNone/>
              <a:defRPr sz="900" b="1"/>
            </a:lvl9pPr>
          </a:lstStyle>
          <a:p>
            <a:pPr lvl="0"/>
            <a:r>
              <a:rPr lang="nl-NL" smtClean="0"/>
              <a:t>Klik om de modelstijlen te bewerken</a:t>
            </a:r>
          </a:p>
        </p:txBody>
      </p:sp>
      <p:sp>
        <p:nvSpPr>
          <p:cNvPr id="6" name="Inhaltsplatzhalter 5"/>
          <p:cNvSpPr>
            <a:spLocks noGrp="1"/>
          </p:cNvSpPr>
          <p:nvPr>
            <p:ph sz="quarter" idx="4"/>
          </p:nvPr>
        </p:nvSpPr>
        <p:spPr>
          <a:xfrm>
            <a:off x="2974108" y="1043638"/>
            <a:ext cx="2587858" cy="1896070"/>
          </a:xfrm>
        </p:spPr>
        <p:txBody>
          <a:bodyPr>
            <a:normAutofit/>
          </a:bodyPr>
          <a:lstStyle>
            <a:lvl1pPr>
              <a:defRPr sz="1100"/>
            </a:lvl1pPr>
            <a:lvl2pPr>
              <a:defRPr sz="1100"/>
            </a:lvl2pPr>
            <a:lvl3pPr>
              <a:defRPr sz="1100"/>
            </a:lvl3pPr>
            <a:lvl4pPr>
              <a:defRPr sz="1100"/>
            </a:lvl4pPr>
            <a:lvl5pPr>
              <a:defRPr sz="1100"/>
            </a:lvl5pPr>
            <a:lvl6pPr>
              <a:defRPr sz="900"/>
            </a:lvl6pPr>
            <a:lvl7pPr>
              <a:defRPr sz="900"/>
            </a:lvl7pPr>
            <a:lvl8pPr>
              <a:defRPr sz="900"/>
            </a:lvl8pPr>
            <a:lvl9pPr>
              <a:defRPr sz="9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7" name="Datumsplatzhalter 6"/>
          <p:cNvSpPr>
            <a:spLocks noGrp="1"/>
          </p:cNvSpPr>
          <p:nvPr>
            <p:ph type="dt" sz="half" idx="10"/>
          </p:nvPr>
        </p:nvSpPr>
        <p:spPr/>
        <p:txBody>
          <a:bodyPr/>
          <a:lstStyle/>
          <a:p>
            <a:fld id="{239D1C01-468C-4A1F-BE5F-C919B7BB3F7D}" type="datetimeFigureOut">
              <a:rPr lang="de-DE" smtClean="0"/>
              <a:t>12.06.2019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47655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de-DE" dirty="0"/>
          </a:p>
        </p:txBody>
      </p:sp>
      <p:sp>
        <p:nvSpPr>
          <p:cNvPr id="3" name="Datumsplatzhalter 2"/>
          <p:cNvSpPr>
            <a:spLocks noGrp="1"/>
          </p:cNvSpPr>
          <p:nvPr>
            <p:ph type="dt" sz="half" idx="10"/>
          </p:nvPr>
        </p:nvSpPr>
        <p:spPr/>
        <p:txBody>
          <a:bodyPr/>
          <a:lstStyle/>
          <a:p>
            <a:fld id="{239D1C01-468C-4A1F-BE5F-C919B7BB3F7D}" type="datetimeFigureOut">
              <a:rPr lang="de-DE" smtClean="0"/>
              <a:t>12.06.2019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107913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39D1C01-468C-4A1F-BE5F-C919B7BB3F7D}" type="datetimeFigureOut">
              <a:rPr lang="de-DE" smtClean="0"/>
              <a:t>12.06.2019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14998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92737" y="131027"/>
            <a:ext cx="1926155" cy="557623"/>
          </a:xfrm>
        </p:spPr>
        <p:txBody>
          <a:bodyPr anchor="b">
            <a:noAutofit/>
          </a:bodyPr>
          <a:lstStyle>
            <a:lvl1pPr algn="l">
              <a:defRPr sz="1100" b="1"/>
            </a:lvl1pPr>
          </a:lstStyle>
          <a:p>
            <a:r>
              <a:rPr lang="nl-NL" smtClean="0"/>
              <a:t>Klik om de stijl te bewerken</a:t>
            </a:r>
            <a:endParaRPr lang="de-DE" dirty="0"/>
          </a:p>
        </p:txBody>
      </p:sp>
      <p:sp>
        <p:nvSpPr>
          <p:cNvPr id="3" name="Inhaltsplatzhalter 2"/>
          <p:cNvSpPr>
            <a:spLocks noGrp="1"/>
          </p:cNvSpPr>
          <p:nvPr>
            <p:ph idx="1"/>
          </p:nvPr>
        </p:nvSpPr>
        <p:spPr>
          <a:xfrm>
            <a:off x="2289026" y="131026"/>
            <a:ext cx="3272940" cy="2808682"/>
          </a:xfrm>
        </p:spPr>
        <p:txBody>
          <a:bodyPr>
            <a:normAutofit/>
          </a:bodyPr>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4" name="Textplatzhalter 3"/>
          <p:cNvSpPr>
            <a:spLocks noGrp="1"/>
          </p:cNvSpPr>
          <p:nvPr>
            <p:ph type="body" sz="half" idx="2"/>
          </p:nvPr>
        </p:nvSpPr>
        <p:spPr>
          <a:xfrm>
            <a:off x="292737" y="688649"/>
            <a:ext cx="1926155" cy="2251059"/>
          </a:xfrm>
        </p:spPr>
        <p:txBody>
          <a:bodyPr/>
          <a:lstStyle>
            <a:lvl1pPr marL="0" indent="0">
              <a:buNone/>
              <a:defRPr sz="800"/>
            </a:lvl1pPr>
            <a:lvl2pPr marL="261290" indent="0">
              <a:buNone/>
              <a:defRPr sz="700"/>
            </a:lvl2pPr>
            <a:lvl3pPr marL="522580" indent="0">
              <a:buNone/>
              <a:defRPr sz="600"/>
            </a:lvl3pPr>
            <a:lvl4pPr marL="783869" indent="0">
              <a:buNone/>
              <a:defRPr sz="500"/>
            </a:lvl4pPr>
            <a:lvl5pPr marL="1045159" indent="0">
              <a:buNone/>
              <a:defRPr sz="500"/>
            </a:lvl5pPr>
            <a:lvl6pPr marL="1306449" indent="0">
              <a:buNone/>
              <a:defRPr sz="500"/>
            </a:lvl6pPr>
            <a:lvl7pPr marL="1567739" indent="0">
              <a:buNone/>
              <a:defRPr sz="500"/>
            </a:lvl7pPr>
            <a:lvl8pPr marL="1829029" indent="0">
              <a:buNone/>
              <a:defRPr sz="500"/>
            </a:lvl8pPr>
            <a:lvl9pPr marL="2090318" indent="0">
              <a:buNone/>
              <a:defRPr sz="500"/>
            </a:lvl9pPr>
          </a:lstStyle>
          <a:p>
            <a:pPr lvl="0"/>
            <a:r>
              <a:rPr lang="nl-NL" smtClean="0"/>
              <a:t>Klik om de modelstijlen te bewerken</a:t>
            </a:r>
          </a:p>
        </p:txBody>
      </p:sp>
      <p:sp>
        <p:nvSpPr>
          <p:cNvPr id="5" name="Datumsplatzhalter 4"/>
          <p:cNvSpPr>
            <a:spLocks noGrp="1"/>
          </p:cNvSpPr>
          <p:nvPr>
            <p:ph type="dt" sz="half" idx="10"/>
          </p:nvPr>
        </p:nvSpPr>
        <p:spPr/>
        <p:txBody>
          <a:bodyPr/>
          <a:lstStyle/>
          <a:p>
            <a:fld id="{239D1C01-468C-4A1F-BE5F-C919B7BB3F7D}" type="datetimeFigureOut">
              <a:rPr lang="de-DE" smtClean="0"/>
              <a:t>12.06.2019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367517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47563" y="2303621"/>
            <a:ext cx="3512820" cy="271956"/>
          </a:xfrm>
        </p:spPr>
        <p:txBody>
          <a:bodyPr anchor="b">
            <a:noAutofit/>
          </a:bodyPr>
          <a:lstStyle>
            <a:lvl1pPr algn="l">
              <a:defRPr sz="1100" b="1"/>
            </a:lvl1pPr>
          </a:lstStyle>
          <a:p>
            <a:r>
              <a:rPr lang="nl-NL" smtClean="0"/>
              <a:t>Klik om de stijl te bewerken</a:t>
            </a:r>
            <a:endParaRPr lang="de-DE" dirty="0"/>
          </a:p>
        </p:txBody>
      </p:sp>
      <p:sp>
        <p:nvSpPr>
          <p:cNvPr id="3" name="Bildplatzhalter 2"/>
          <p:cNvSpPr>
            <a:spLocks noGrp="1"/>
          </p:cNvSpPr>
          <p:nvPr>
            <p:ph type="pic" idx="1"/>
          </p:nvPr>
        </p:nvSpPr>
        <p:spPr>
          <a:xfrm>
            <a:off x="1147563" y="294047"/>
            <a:ext cx="3512820" cy="1974533"/>
          </a:xfrm>
        </p:spPr>
        <p:txBody>
          <a:bodyPr>
            <a:normAutofit/>
          </a:bodyPr>
          <a:lstStyle>
            <a:lvl1pPr marL="0" indent="0">
              <a:buNone/>
              <a:defRPr sz="1100"/>
            </a:lvl1pPr>
            <a:lvl2pPr marL="261290" indent="0">
              <a:buNone/>
              <a:defRPr sz="1600"/>
            </a:lvl2pPr>
            <a:lvl3pPr marL="522580" indent="0">
              <a:buNone/>
              <a:defRPr sz="1400"/>
            </a:lvl3pPr>
            <a:lvl4pPr marL="783869" indent="0">
              <a:buNone/>
              <a:defRPr sz="1100"/>
            </a:lvl4pPr>
            <a:lvl5pPr marL="1045159" indent="0">
              <a:buNone/>
              <a:defRPr sz="1100"/>
            </a:lvl5pPr>
            <a:lvl6pPr marL="1306449" indent="0">
              <a:buNone/>
              <a:defRPr sz="1100"/>
            </a:lvl6pPr>
            <a:lvl7pPr marL="1567739" indent="0">
              <a:buNone/>
              <a:defRPr sz="1100"/>
            </a:lvl7pPr>
            <a:lvl8pPr marL="1829029" indent="0">
              <a:buNone/>
              <a:defRPr sz="1100"/>
            </a:lvl8pPr>
            <a:lvl9pPr marL="2090318" indent="0">
              <a:buNone/>
              <a:defRPr sz="1100"/>
            </a:lvl9pPr>
          </a:lstStyle>
          <a:p>
            <a:r>
              <a:rPr lang="nl-NL" smtClean="0"/>
              <a:t>Klik op het pictogram als u een afbeelding wilt toevoegen</a:t>
            </a:r>
            <a:endParaRPr lang="de-DE" dirty="0"/>
          </a:p>
        </p:txBody>
      </p:sp>
      <p:sp>
        <p:nvSpPr>
          <p:cNvPr id="4" name="Textplatzhalter 3"/>
          <p:cNvSpPr>
            <a:spLocks noGrp="1"/>
          </p:cNvSpPr>
          <p:nvPr>
            <p:ph type="body" sz="half" idx="2"/>
          </p:nvPr>
        </p:nvSpPr>
        <p:spPr>
          <a:xfrm>
            <a:off x="1147563" y="2575577"/>
            <a:ext cx="3512820" cy="386222"/>
          </a:xfrm>
        </p:spPr>
        <p:txBody>
          <a:bodyPr/>
          <a:lstStyle>
            <a:lvl1pPr marL="0" indent="0">
              <a:buNone/>
              <a:defRPr sz="800"/>
            </a:lvl1pPr>
            <a:lvl2pPr marL="261290" indent="0">
              <a:buNone/>
              <a:defRPr sz="700"/>
            </a:lvl2pPr>
            <a:lvl3pPr marL="522580" indent="0">
              <a:buNone/>
              <a:defRPr sz="600"/>
            </a:lvl3pPr>
            <a:lvl4pPr marL="783869" indent="0">
              <a:buNone/>
              <a:defRPr sz="500"/>
            </a:lvl4pPr>
            <a:lvl5pPr marL="1045159" indent="0">
              <a:buNone/>
              <a:defRPr sz="500"/>
            </a:lvl5pPr>
            <a:lvl6pPr marL="1306449" indent="0">
              <a:buNone/>
              <a:defRPr sz="500"/>
            </a:lvl6pPr>
            <a:lvl7pPr marL="1567739" indent="0">
              <a:buNone/>
              <a:defRPr sz="500"/>
            </a:lvl7pPr>
            <a:lvl8pPr marL="1829029" indent="0">
              <a:buNone/>
              <a:defRPr sz="500"/>
            </a:lvl8pPr>
            <a:lvl9pPr marL="2090318" indent="0">
              <a:buNone/>
              <a:defRPr sz="500"/>
            </a:lvl9pPr>
          </a:lstStyle>
          <a:p>
            <a:pPr lvl="0"/>
            <a:r>
              <a:rPr lang="nl-NL" smtClean="0"/>
              <a:t>Klik om de modelstijlen te bewerken</a:t>
            </a:r>
          </a:p>
        </p:txBody>
      </p:sp>
      <p:sp>
        <p:nvSpPr>
          <p:cNvPr id="5" name="Datumsplatzhalter 4"/>
          <p:cNvSpPr>
            <a:spLocks noGrp="1"/>
          </p:cNvSpPr>
          <p:nvPr>
            <p:ph type="dt" sz="half" idx="10"/>
          </p:nvPr>
        </p:nvSpPr>
        <p:spPr/>
        <p:txBody>
          <a:bodyPr/>
          <a:lstStyle/>
          <a:p>
            <a:fld id="{239D1C01-468C-4A1F-BE5F-C919B7BB3F7D}" type="datetimeFigureOut">
              <a:rPr lang="de-DE" smtClean="0"/>
              <a:t>12.06.2019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E60773-1BD9-4896-8DB0-A31ED5DBFBE5}" type="slidenum">
              <a:rPr lang="de-DE" smtClean="0"/>
              <a:t>‹nr.›</a:t>
            </a:fld>
            <a:endParaRPr lang="de-DE"/>
          </a:p>
        </p:txBody>
      </p:sp>
    </p:spTree>
    <p:extLst>
      <p:ext uri="{BB962C8B-B14F-4D97-AF65-F5344CB8AC3E}">
        <p14:creationId xmlns:p14="http://schemas.microsoft.com/office/powerpoint/2010/main" val="93472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2737" y="131789"/>
            <a:ext cx="5269230" cy="548481"/>
          </a:xfrm>
          <a:prstGeom prst="rect">
            <a:avLst/>
          </a:prstGeom>
        </p:spPr>
        <p:txBody>
          <a:bodyPr vert="horz" lIns="52258" tIns="26129" rIns="52258" bIns="26129"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292737" y="767874"/>
            <a:ext cx="5269230" cy="2171834"/>
          </a:xfrm>
          <a:prstGeom prst="rect">
            <a:avLst/>
          </a:prstGeom>
        </p:spPr>
        <p:txBody>
          <a:bodyPr vert="horz" lIns="52258" tIns="26129" rIns="52258" bIns="26129"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292736" y="3050166"/>
            <a:ext cx="1366097" cy="175209"/>
          </a:xfrm>
          <a:prstGeom prst="rect">
            <a:avLst/>
          </a:prstGeom>
        </p:spPr>
        <p:txBody>
          <a:bodyPr vert="horz" lIns="52258" tIns="26129" rIns="52258" bIns="26129" rtlCol="0" anchor="ctr"/>
          <a:lstStyle>
            <a:lvl1pPr algn="l">
              <a:defRPr sz="700">
                <a:solidFill>
                  <a:schemeClr val="tx1">
                    <a:tint val="75000"/>
                  </a:schemeClr>
                </a:solidFill>
                <a:latin typeface="Arial" pitchFamily="34" charset="0"/>
              </a:defRPr>
            </a:lvl1pPr>
          </a:lstStyle>
          <a:p>
            <a:fld id="{239D1C01-468C-4A1F-BE5F-C919B7BB3F7D}" type="datetimeFigureOut">
              <a:rPr lang="de-DE" smtClean="0"/>
              <a:pPr/>
              <a:t>12.06.2019</a:t>
            </a:fld>
            <a:endParaRPr lang="de-DE" dirty="0"/>
          </a:p>
        </p:txBody>
      </p:sp>
      <p:sp>
        <p:nvSpPr>
          <p:cNvPr id="5" name="Fußzeilenplatzhalter 4"/>
          <p:cNvSpPr>
            <a:spLocks noGrp="1"/>
          </p:cNvSpPr>
          <p:nvPr>
            <p:ph type="ftr" sz="quarter" idx="3"/>
          </p:nvPr>
        </p:nvSpPr>
        <p:spPr>
          <a:xfrm>
            <a:off x="2000357" y="3050166"/>
            <a:ext cx="1853987" cy="175209"/>
          </a:xfrm>
          <a:prstGeom prst="rect">
            <a:avLst/>
          </a:prstGeom>
        </p:spPr>
        <p:txBody>
          <a:bodyPr vert="horz" lIns="52258" tIns="26129" rIns="52258" bIns="26129" rtlCol="0" anchor="ctr"/>
          <a:lstStyle>
            <a:lvl1pPr algn="ctr">
              <a:defRPr sz="700">
                <a:solidFill>
                  <a:schemeClr val="tx1">
                    <a:tint val="75000"/>
                  </a:schemeClr>
                </a:solidFill>
                <a:latin typeface="Arial" pitchFamily="34" charset="0"/>
              </a:defRPr>
            </a:lvl1pPr>
          </a:lstStyle>
          <a:p>
            <a:endParaRPr lang="de-DE" dirty="0"/>
          </a:p>
        </p:txBody>
      </p:sp>
      <p:sp>
        <p:nvSpPr>
          <p:cNvPr id="6" name="Foliennummernplatzhalter 5"/>
          <p:cNvSpPr>
            <a:spLocks noGrp="1"/>
          </p:cNvSpPr>
          <p:nvPr>
            <p:ph type="sldNum" sz="quarter" idx="4"/>
          </p:nvPr>
        </p:nvSpPr>
        <p:spPr>
          <a:xfrm>
            <a:off x="4195869" y="3050166"/>
            <a:ext cx="1366097" cy="175209"/>
          </a:xfrm>
          <a:prstGeom prst="rect">
            <a:avLst/>
          </a:prstGeom>
        </p:spPr>
        <p:txBody>
          <a:bodyPr vert="horz" lIns="52258" tIns="26129" rIns="52258" bIns="26129" rtlCol="0" anchor="ctr"/>
          <a:lstStyle>
            <a:lvl1pPr algn="r">
              <a:defRPr sz="700">
                <a:solidFill>
                  <a:schemeClr val="tx1">
                    <a:tint val="75000"/>
                  </a:schemeClr>
                </a:solidFill>
                <a:latin typeface="Arial" pitchFamily="34" charset="0"/>
              </a:defRPr>
            </a:lvl1pPr>
          </a:lstStyle>
          <a:p>
            <a:fld id="{4AE60773-1BD9-4896-8DB0-A31ED5DBFBE5}" type="slidenum">
              <a:rPr lang="de-DE" smtClean="0"/>
              <a:pPr/>
              <a:t>‹nr.›</a:t>
            </a:fld>
            <a:endParaRPr lang="de-DE" dirty="0"/>
          </a:p>
        </p:txBody>
      </p:sp>
    </p:spTree>
    <p:extLst>
      <p:ext uri="{BB962C8B-B14F-4D97-AF65-F5344CB8AC3E}">
        <p14:creationId xmlns:p14="http://schemas.microsoft.com/office/powerpoint/2010/main" val="234229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2580" rtl="0" eaLnBrk="1" latinLnBrk="0" hangingPunct="1">
        <a:spcBef>
          <a:spcPct val="0"/>
        </a:spcBef>
        <a:buNone/>
        <a:defRPr sz="1800" kern="1200">
          <a:solidFill>
            <a:schemeClr val="tx1"/>
          </a:solidFill>
          <a:latin typeface="+mj-lt"/>
          <a:ea typeface="+mj-ea"/>
          <a:cs typeface="Arial" pitchFamily="34" charset="0"/>
        </a:defRPr>
      </a:lvl1pPr>
    </p:titleStyle>
    <p:bodyStyle>
      <a:lvl1pPr marL="195967" indent="-195967" algn="l" defTabSz="522580" rtl="0" eaLnBrk="1" latinLnBrk="0" hangingPunct="1">
        <a:spcBef>
          <a:spcPct val="20000"/>
        </a:spcBef>
        <a:buFont typeface="Arial" pitchFamily="34" charset="0"/>
        <a:buChar char="•"/>
        <a:defRPr sz="1100" kern="1200">
          <a:solidFill>
            <a:schemeClr val="tx1"/>
          </a:solidFill>
          <a:latin typeface="+mn-lt"/>
          <a:ea typeface="+mn-ea"/>
          <a:cs typeface="Arial" pitchFamily="34" charset="0"/>
        </a:defRPr>
      </a:lvl1pPr>
      <a:lvl2pPr marL="424596" indent="-163306"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653225"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914514"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75804"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37094"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98384"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59674"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220963" indent="-130645" algn="l" defTabSz="52258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de-DE"/>
      </a:defPPr>
      <a:lvl1pPr marL="0" algn="l" defTabSz="522580" rtl="0" eaLnBrk="1" latinLnBrk="0" hangingPunct="1">
        <a:defRPr sz="1000" kern="1200">
          <a:solidFill>
            <a:schemeClr val="tx1"/>
          </a:solidFill>
          <a:latin typeface="+mn-lt"/>
          <a:ea typeface="+mn-ea"/>
          <a:cs typeface="+mn-cs"/>
        </a:defRPr>
      </a:lvl1pPr>
      <a:lvl2pPr marL="261290" algn="l" defTabSz="522580" rtl="0" eaLnBrk="1" latinLnBrk="0" hangingPunct="1">
        <a:defRPr sz="1000" kern="1200">
          <a:solidFill>
            <a:schemeClr val="tx1"/>
          </a:solidFill>
          <a:latin typeface="+mn-lt"/>
          <a:ea typeface="+mn-ea"/>
          <a:cs typeface="+mn-cs"/>
        </a:defRPr>
      </a:lvl2pPr>
      <a:lvl3pPr marL="522580" algn="l" defTabSz="522580" rtl="0" eaLnBrk="1" latinLnBrk="0" hangingPunct="1">
        <a:defRPr sz="1000" kern="1200">
          <a:solidFill>
            <a:schemeClr val="tx1"/>
          </a:solidFill>
          <a:latin typeface="+mn-lt"/>
          <a:ea typeface="+mn-ea"/>
          <a:cs typeface="+mn-cs"/>
        </a:defRPr>
      </a:lvl3pPr>
      <a:lvl4pPr marL="783869" algn="l" defTabSz="522580" rtl="0" eaLnBrk="1" latinLnBrk="0" hangingPunct="1">
        <a:defRPr sz="1000" kern="1200">
          <a:solidFill>
            <a:schemeClr val="tx1"/>
          </a:solidFill>
          <a:latin typeface="+mn-lt"/>
          <a:ea typeface="+mn-ea"/>
          <a:cs typeface="+mn-cs"/>
        </a:defRPr>
      </a:lvl4pPr>
      <a:lvl5pPr marL="1045159" algn="l" defTabSz="522580" rtl="0" eaLnBrk="1" latinLnBrk="0" hangingPunct="1">
        <a:defRPr sz="1000" kern="1200">
          <a:solidFill>
            <a:schemeClr val="tx1"/>
          </a:solidFill>
          <a:latin typeface="+mn-lt"/>
          <a:ea typeface="+mn-ea"/>
          <a:cs typeface="+mn-cs"/>
        </a:defRPr>
      </a:lvl5pPr>
      <a:lvl6pPr marL="1306449" algn="l" defTabSz="522580" rtl="0" eaLnBrk="1" latinLnBrk="0" hangingPunct="1">
        <a:defRPr sz="1000" kern="1200">
          <a:solidFill>
            <a:schemeClr val="tx1"/>
          </a:solidFill>
          <a:latin typeface="+mn-lt"/>
          <a:ea typeface="+mn-ea"/>
          <a:cs typeface="+mn-cs"/>
        </a:defRPr>
      </a:lvl6pPr>
      <a:lvl7pPr marL="1567739" algn="l" defTabSz="522580" rtl="0" eaLnBrk="1" latinLnBrk="0" hangingPunct="1">
        <a:defRPr sz="1000" kern="1200">
          <a:solidFill>
            <a:schemeClr val="tx1"/>
          </a:solidFill>
          <a:latin typeface="+mn-lt"/>
          <a:ea typeface="+mn-ea"/>
          <a:cs typeface="+mn-cs"/>
        </a:defRPr>
      </a:lvl7pPr>
      <a:lvl8pPr marL="1829029" algn="l" defTabSz="522580" rtl="0" eaLnBrk="1" latinLnBrk="0" hangingPunct="1">
        <a:defRPr sz="1000" kern="1200">
          <a:solidFill>
            <a:schemeClr val="tx1"/>
          </a:solidFill>
          <a:latin typeface="+mn-lt"/>
          <a:ea typeface="+mn-ea"/>
          <a:cs typeface="+mn-cs"/>
        </a:defRPr>
      </a:lvl8pPr>
      <a:lvl9pPr marL="2090318" algn="l" defTabSz="52258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image" Target="../media/image32.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07070" y="3085603"/>
            <a:ext cx="1224137" cy="215444"/>
          </a:xfrm>
          <a:prstGeom prst="rect">
            <a:avLst/>
          </a:prstGeom>
          <a:noFill/>
        </p:spPr>
        <p:txBody>
          <a:bodyPr wrap="square" rtlCol="0">
            <a:spAutoFit/>
          </a:bodyPr>
          <a:lstStyle/>
          <a:p>
            <a:r>
              <a:rPr lang="nl-NL" sz="800" dirty="0" smtClean="0">
                <a:solidFill>
                  <a:schemeClr val="bg1"/>
                </a:solidFill>
              </a:rPr>
              <a:t>KLIMATROUTE.NL</a:t>
            </a:r>
            <a:endParaRPr lang="nl-NL" sz="800" dirty="0">
              <a:solidFill>
                <a:schemeClr val="bg1"/>
              </a:solidFill>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408"/>
            <a:ext cx="5854700" cy="1602481"/>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531415" cy="1094533"/>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1459" y="205284"/>
            <a:ext cx="1370465" cy="1315647"/>
          </a:xfrm>
          <a:prstGeom prst="rect">
            <a:avLst/>
          </a:prstGeom>
        </p:spPr>
      </p:pic>
      <p:sp>
        <p:nvSpPr>
          <p:cNvPr id="2" name="Rechthoek 1"/>
          <p:cNvSpPr/>
          <p:nvPr/>
        </p:nvSpPr>
        <p:spPr>
          <a:xfrm>
            <a:off x="191046" y="1131054"/>
            <a:ext cx="2927350" cy="338554"/>
          </a:xfrm>
          <a:prstGeom prst="rect">
            <a:avLst/>
          </a:prstGeom>
        </p:spPr>
        <p:txBody>
          <a:bodyPr>
            <a:spAutoFit/>
          </a:bodyPr>
          <a:lstStyle/>
          <a:p>
            <a:r>
              <a:rPr lang="nl-NL" sz="800" dirty="0" smtClean="0">
                <a:solidFill>
                  <a:schemeClr val="tx1">
                    <a:lumMod val="50000"/>
                    <a:lumOff val="50000"/>
                  </a:schemeClr>
                </a:solidFill>
                <a:latin typeface="Calibri" panose="020F0502020204030204" pitchFamily="34" charset="0"/>
                <a:cs typeface="Arial" panose="020B0604020202020204" pitchFamily="34" charset="0"/>
              </a:rPr>
              <a:t>Bas van den Brenk</a:t>
            </a:r>
          </a:p>
          <a:p>
            <a:r>
              <a:rPr lang="nl-NL" sz="800" i="1" dirty="0" smtClean="0">
                <a:solidFill>
                  <a:schemeClr val="tx1">
                    <a:lumMod val="50000"/>
                    <a:lumOff val="50000"/>
                  </a:schemeClr>
                </a:solidFill>
                <a:latin typeface="Calibri" panose="020F0502020204030204" pitchFamily="34" charset="0"/>
                <a:cs typeface="Arial" panose="020B0604020202020204" pitchFamily="34" charset="0"/>
              </a:rPr>
              <a:t>Directeur Klimaatroute</a:t>
            </a:r>
            <a:endParaRPr lang="nl-NL" sz="800" i="1" dirty="0">
              <a:solidFill>
                <a:schemeClr val="tx1">
                  <a:lumMod val="50000"/>
                  <a:lumOff val="50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059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10" y="1521137"/>
            <a:ext cx="2253105" cy="1502070"/>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430" y="1591986"/>
            <a:ext cx="1512168" cy="1277594"/>
          </a:xfrm>
          <a:prstGeom prst="rect">
            <a:avLst/>
          </a:prstGeom>
        </p:spPr>
      </p:pic>
      <p:sp>
        <p:nvSpPr>
          <p:cNvPr id="8" name="Tekstvak 7"/>
          <p:cNvSpPr txBox="1"/>
          <p:nvPr/>
        </p:nvSpPr>
        <p:spPr>
          <a:xfrm>
            <a:off x="3732583" y="2915485"/>
            <a:ext cx="1224136" cy="215444"/>
          </a:xfrm>
          <a:prstGeom prst="rect">
            <a:avLst/>
          </a:prstGeom>
          <a:noFill/>
        </p:spPr>
        <p:txBody>
          <a:bodyPr wrap="square" rtlCol="0">
            <a:spAutoFit/>
          </a:bodyPr>
          <a:lstStyle/>
          <a:p>
            <a:pPr algn="ctr"/>
            <a:r>
              <a:rPr lang="nl-NL" sz="800" dirty="0" smtClean="0">
                <a:solidFill>
                  <a:schemeClr val="tx1">
                    <a:lumMod val="50000"/>
                    <a:lumOff val="50000"/>
                  </a:schemeClr>
                </a:solidFill>
                <a:latin typeface="Calibri" panose="020F0502020204030204" pitchFamily="34" charset="0"/>
              </a:rPr>
              <a:t>Warmtepomp</a:t>
            </a:r>
            <a:endParaRPr lang="nl-NL" sz="800" dirty="0">
              <a:solidFill>
                <a:schemeClr val="tx1">
                  <a:lumMod val="50000"/>
                  <a:lumOff val="50000"/>
                </a:schemeClr>
              </a:solidFill>
              <a:latin typeface="Calibri" panose="020F0502020204030204" pitchFamily="34" charset="0"/>
            </a:endParaRPr>
          </a:p>
        </p:txBody>
      </p:sp>
      <p:sp>
        <p:nvSpPr>
          <p:cNvPr id="4" name="Vermenigvuldigen 3"/>
          <p:cNvSpPr/>
          <p:nvPr/>
        </p:nvSpPr>
        <p:spPr>
          <a:xfrm>
            <a:off x="4137297" y="1171005"/>
            <a:ext cx="504056" cy="5760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1352561" y="1438796"/>
            <a:ext cx="1116124" cy="246221"/>
          </a:xfrm>
          <a:prstGeom prst="rect">
            <a:avLst/>
          </a:prstGeom>
          <a:noFill/>
        </p:spPr>
        <p:txBody>
          <a:bodyPr wrap="square" rtlCol="0">
            <a:spAutoFit/>
          </a:bodyPr>
          <a:lstStyle/>
          <a:p>
            <a:pPr marL="171450" indent="-171450">
              <a:buClr>
                <a:srgbClr val="6BCC54"/>
              </a:buClr>
              <a:buSzPct val="400000"/>
              <a:buFont typeface="Wingdings" panose="05000000000000000000" pitchFamily="2" charset="2"/>
              <a:buChar char="ü"/>
            </a:pPr>
            <a:r>
              <a:rPr lang="nl-NL" dirty="0" smtClean="0"/>
              <a:t> </a:t>
            </a:r>
            <a:endParaRPr lang="nl-NL" dirty="0"/>
          </a:p>
        </p:txBody>
      </p:sp>
      <p:sp>
        <p:nvSpPr>
          <p:cNvPr id="12" name="Tekstvak 11"/>
          <p:cNvSpPr txBox="1"/>
          <p:nvPr/>
        </p:nvSpPr>
        <p:spPr>
          <a:xfrm>
            <a:off x="1366030" y="2915485"/>
            <a:ext cx="1080120" cy="215444"/>
          </a:xfrm>
          <a:prstGeom prst="rect">
            <a:avLst/>
          </a:prstGeom>
          <a:noFill/>
        </p:spPr>
        <p:txBody>
          <a:bodyPr wrap="square" rtlCol="0">
            <a:spAutoFit/>
          </a:bodyPr>
          <a:lstStyle/>
          <a:p>
            <a:pPr algn="ctr"/>
            <a:r>
              <a:rPr lang="nl-NL" sz="800" dirty="0" smtClean="0">
                <a:solidFill>
                  <a:schemeClr val="tx1">
                    <a:lumMod val="50000"/>
                    <a:lumOff val="50000"/>
                  </a:schemeClr>
                </a:solidFill>
                <a:latin typeface="Calibri" panose="020F0502020204030204" pitchFamily="34" charset="0"/>
              </a:rPr>
              <a:t>Appendage isolatie</a:t>
            </a:r>
            <a:endParaRPr lang="nl-NL" sz="800" dirty="0">
              <a:solidFill>
                <a:schemeClr val="tx1">
                  <a:lumMod val="50000"/>
                  <a:lumOff val="50000"/>
                </a:schemeClr>
              </a:solidFill>
              <a:latin typeface="Calibri" panose="020F0502020204030204" pitchFamily="34" charset="0"/>
            </a:endParaRPr>
          </a:p>
        </p:txBody>
      </p:sp>
      <p:sp>
        <p:nvSpPr>
          <p:cNvPr id="13" name="Tekstvak 12"/>
          <p:cNvSpPr txBox="1"/>
          <p:nvPr/>
        </p:nvSpPr>
        <p:spPr>
          <a:xfrm>
            <a:off x="191046" y="133276"/>
            <a:ext cx="2268251" cy="492443"/>
          </a:xfrm>
          <a:prstGeom prst="rect">
            <a:avLst/>
          </a:prstGeom>
          <a:solidFill>
            <a:srgbClr val="6BCC54"/>
          </a:solidFill>
        </p:spPr>
        <p:txBody>
          <a:bodyPr wrap="square" rtlCol="0">
            <a:spAutoFit/>
          </a:bodyPr>
          <a:lstStyle/>
          <a:p>
            <a:r>
              <a:rPr lang="nl-NL" sz="1300" b="1" dirty="0">
                <a:solidFill>
                  <a:schemeClr val="bg1"/>
                </a:solidFill>
                <a:latin typeface="Calibri" panose="020F0502020204030204" pitchFamily="34" charset="0"/>
              </a:rPr>
              <a:t>Welke maatregel is volgens </a:t>
            </a:r>
            <a:r>
              <a:rPr lang="nl-NL" sz="1300" b="1" dirty="0" smtClean="0">
                <a:solidFill>
                  <a:schemeClr val="bg1"/>
                </a:solidFill>
                <a:latin typeface="Calibri" panose="020F0502020204030204" pitchFamily="34" charset="0"/>
              </a:rPr>
              <a:t> </a:t>
            </a:r>
          </a:p>
          <a:p>
            <a:r>
              <a:rPr lang="nl-NL" sz="1300" b="1" dirty="0" smtClean="0">
                <a:solidFill>
                  <a:schemeClr val="bg1"/>
                </a:solidFill>
                <a:latin typeface="Calibri" panose="020F0502020204030204" pitchFamily="34" charset="0"/>
              </a:rPr>
              <a:t>Wet </a:t>
            </a:r>
            <a:r>
              <a:rPr lang="nl-NL" sz="1300" b="1" dirty="0">
                <a:solidFill>
                  <a:schemeClr val="bg1"/>
                </a:solidFill>
                <a:latin typeface="Calibri" panose="020F0502020204030204" pitchFamily="34" charset="0"/>
              </a:rPr>
              <a:t>milieubeheer verplicht</a:t>
            </a:r>
            <a:r>
              <a:rPr lang="nl-NL" sz="1300" b="1" dirty="0" smtClean="0">
                <a:solidFill>
                  <a:schemeClr val="bg1"/>
                </a:solidFill>
                <a:latin typeface="Calibri" panose="020F0502020204030204" pitchFamily="34" charset="0"/>
              </a:rPr>
              <a:t>?</a:t>
            </a:r>
            <a:endParaRPr lang="nl-NL" sz="13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929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127150" y="2914010"/>
            <a:ext cx="1224136" cy="215444"/>
          </a:xfrm>
          <a:prstGeom prst="rect">
            <a:avLst/>
          </a:prstGeom>
          <a:noFill/>
        </p:spPr>
        <p:txBody>
          <a:bodyPr wrap="square" rtlCol="0">
            <a:spAutoFit/>
          </a:bodyPr>
          <a:lstStyle/>
          <a:p>
            <a:pPr algn="ctr"/>
            <a:r>
              <a:rPr lang="nl-NL" sz="800" dirty="0" smtClean="0">
                <a:solidFill>
                  <a:schemeClr val="tx1">
                    <a:lumMod val="50000"/>
                    <a:lumOff val="50000"/>
                  </a:schemeClr>
                </a:solidFill>
                <a:latin typeface="Calibri" panose="020F0502020204030204" pitchFamily="34" charset="0"/>
              </a:rPr>
              <a:t>Dak isolatie</a:t>
            </a:r>
            <a:endParaRPr lang="nl-NL" sz="800" dirty="0">
              <a:solidFill>
                <a:schemeClr val="tx1">
                  <a:lumMod val="50000"/>
                  <a:lumOff val="50000"/>
                </a:schemeClr>
              </a:solidFill>
              <a:latin typeface="Calibri" panose="020F0502020204030204" pitchFamily="34" charset="0"/>
            </a:endParaRPr>
          </a:p>
        </p:txBody>
      </p:sp>
      <p:sp>
        <p:nvSpPr>
          <p:cNvPr id="3" name="Tekstvak 2"/>
          <p:cNvSpPr txBox="1"/>
          <p:nvPr/>
        </p:nvSpPr>
        <p:spPr>
          <a:xfrm>
            <a:off x="4151486" y="1396985"/>
            <a:ext cx="1116124" cy="246221"/>
          </a:xfrm>
          <a:prstGeom prst="rect">
            <a:avLst/>
          </a:prstGeom>
          <a:noFill/>
        </p:spPr>
        <p:txBody>
          <a:bodyPr wrap="square" rtlCol="0">
            <a:spAutoFit/>
          </a:bodyPr>
          <a:lstStyle/>
          <a:p>
            <a:pPr marL="171450" indent="-171450">
              <a:buClr>
                <a:srgbClr val="6BCC54"/>
              </a:buClr>
              <a:buSzPct val="400000"/>
              <a:buFont typeface="Wingdings" panose="05000000000000000000" pitchFamily="2" charset="2"/>
              <a:buChar char="ü"/>
            </a:pPr>
            <a:r>
              <a:rPr lang="nl-NL" dirty="0" smtClean="0"/>
              <a:t> </a:t>
            </a:r>
            <a:endParaRPr lang="nl-NL" dirty="0"/>
          </a:p>
        </p:txBody>
      </p:sp>
      <p:sp>
        <p:nvSpPr>
          <p:cNvPr id="12" name="Tekstvak 11"/>
          <p:cNvSpPr txBox="1"/>
          <p:nvPr/>
        </p:nvSpPr>
        <p:spPr>
          <a:xfrm>
            <a:off x="3751646" y="2907684"/>
            <a:ext cx="1080120" cy="215444"/>
          </a:xfrm>
          <a:prstGeom prst="rect">
            <a:avLst/>
          </a:prstGeom>
          <a:noFill/>
        </p:spPr>
        <p:txBody>
          <a:bodyPr wrap="square" rtlCol="0">
            <a:spAutoFit/>
          </a:bodyPr>
          <a:lstStyle/>
          <a:p>
            <a:pPr algn="ctr"/>
            <a:r>
              <a:rPr lang="nl-NL" sz="800" dirty="0" smtClean="0">
                <a:solidFill>
                  <a:schemeClr val="tx1">
                    <a:lumMod val="50000"/>
                    <a:lumOff val="50000"/>
                  </a:schemeClr>
                </a:solidFill>
                <a:latin typeface="Calibri" panose="020F0502020204030204" pitchFamily="34" charset="0"/>
              </a:rPr>
              <a:t>LED Verlichting</a:t>
            </a:r>
            <a:endParaRPr lang="nl-NL" sz="800" dirty="0">
              <a:solidFill>
                <a:schemeClr val="tx1">
                  <a:lumMod val="50000"/>
                  <a:lumOff val="50000"/>
                </a:schemeClr>
              </a:solidFill>
              <a:latin typeface="Calibri" panose="020F0502020204030204" pitchFamily="34" charset="0"/>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9976" y="1548751"/>
            <a:ext cx="889349" cy="137478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3" y="1529621"/>
            <a:ext cx="1404012" cy="1408332"/>
          </a:xfrm>
          <a:prstGeom prst="rect">
            <a:avLst/>
          </a:prstGeom>
        </p:spPr>
      </p:pic>
      <p:sp>
        <p:nvSpPr>
          <p:cNvPr id="4" name="Vermenigvuldigen 3"/>
          <p:cNvSpPr/>
          <p:nvPr/>
        </p:nvSpPr>
        <p:spPr>
          <a:xfrm>
            <a:off x="1559198" y="1108953"/>
            <a:ext cx="504056" cy="5760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191046" y="133276"/>
            <a:ext cx="2268251" cy="492443"/>
          </a:xfrm>
          <a:prstGeom prst="rect">
            <a:avLst/>
          </a:prstGeom>
          <a:solidFill>
            <a:srgbClr val="6BCC54"/>
          </a:solidFill>
        </p:spPr>
        <p:txBody>
          <a:bodyPr wrap="square" rtlCol="0">
            <a:spAutoFit/>
          </a:bodyPr>
          <a:lstStyle/>
          <a:p>
            <a:r>
              <a:rPr lang="nl-NL" sz="1300" b="1" dirty="0">
                <a:solidFill>
                  <a:schemeClr val="bg1"/>
                </a:solidFill>
                <a:latin typeface="Calibri" panose="020F0502020204030204" pitchFamily="34" charset="0"/>
              </a:rPr>
              <a:t>Welke maatregel is volgens </a:t>
            </a:r>
            <a:r>
              <a:rPr lang="nl-NL" sz="1300" b="1" dirty="0" smtClean="0">
                <a:solidFill>
                  <a:schemeClr val="bg1"/>
                </a:solidFill>
                <a:latin typeface="Calibri" panose="020F0502020204030204" pitchFamily="34" charset="0"/>
              </a:rPr>
              <a:t> </a:t>
            </a:r>
          </a:p>
          <a:p>
            <a:r>
              <a:rPr lang="nl-NL" sz="1300" b="1" dirty="0" smtClean="0">
                <a:solidFill>
                  <a:schemeClr val="bg1"/>
                </a:solidFill>
                <a:latin typeface="Calibri" panose="020F0502020204030204" pitchFamily="34" charset="0"/>
              </a:rPr>
              <a:t>Wet </a:t>
            </a:r>
            <a:r>
              <a:rPr lang="nl-NL" sz="1300" b="1" dirty="0">
                <a:solidFill>
                  <a:schemeClr val="bg1"/>
                </a:solidFill>
                <a:latin typeface="Calibri" panose="020F0502020204030204" pitchFamily="34" charset="0"/>
              </a:rPr>
              <a:t>milieubeheer verplicht</a:t>
            </a:r>
            <a:r>
              <a:rPr lang="nl-NL" sz="1300" b="1" dirty="0" smtClean="0">
                <a:solidFill>
                  <a:schemeClr val="bg1"/>
                </a:solidFill>
                <a:latin typeface="Calibri" panose="020F0502020204030204" pitchFamily="34" charset="0"/>
              </a:rPr>
              <a:t>?</a:t>
            </a:r>
            <a:endParaRPr lang="nl-NL" sz="13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649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10061" y="130335"/>
            <a:ext cx="1689763" cy="369332"/>
          </a:xfrm>
          <a:prstGeom prst="rect">
            <a:avLst/>
          </a:prstGeom>
          <a:solidFill>
            <a:srgbClr val="6BCC54"/>
          </a:solidFill>
        </p:spPr>
        <p:txBody>
          <a:bodyPr wrap="square" rtlCol="0">
            <a:spAutoFit/>
          </a:bodyPr>
          <a:lstStyle/>
          <a:p>
            <a:r>
              <a:rPr lang="nl-NL" sz="1800" b="1" dirty="0">
                <a:solidFill>
                  <a:schemeClr val="bg1"/>
                </a:solidFill>
                <a:latin typeface="Calibri" panose="020F0502020204030204" pitchFamily="34" charset="0"/>
              </a:rPr>
              <a:t>BUSINESSCASE</a:t>
            </a:r>
            <a:r>
              <a:rPr lang="nl-NL" sz="1600" b="1" dirty="0">
                <a:solidFill>
                  <a:schemeClr val="bg1">
                    <a:lumMod val="95000"/>
                  </a:schemeClr>
                </a:solidFill>
                <a:latin typeface="Calibri" panose="020F0502020204030204" pitchFamily="34" charset="0"/>
              </a:rPr>
              <a:t> </a:t>
            </a:r>
          </a:p>
        </p:txBody>
      </p:sp>
      <p:pic>
        <p:nvPicPr>
          <p:cNvPr id="11" name="Afbeelding 10"/>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43374" y="463005"/>
            <a:ext cx="2160240" cy="2324120"/>
          </a:xfrm>
          <a:prstGeom prst="rect">
            <a:avLst/>
          </a:prstGeom>
        </p:spPr>
      </p:pic>
      <p:sp>
        <p:nvSpPr>
          <p:cNvPr id="7" name="Rechthoek 6"/>
          <p:cNvSpPr/>
          <p:nvPr/>
        </p:nvSpPr>
        <p:spPr>
          <a:xfrm>
            <a:off x="197267" y="468889"/>
            <a:ext cx="1728999" cy="276999"/>
          </a:xfrm>
          <a:prstGeom prst="rect">
            <a:avLst/>
          </a:prstGeom>
        </p:spPr>
        <p:txBody>
          <a:bodyPr wrap="none">
            <a:spAutoFit/>
          </a:bodyPr>
          <a:lstStyle/>
          <a:p>
            <a:r>
              <a:rPr lang="nl-NL" sz="1200" b="1" dirty="0">
                <a:solidFill>
                  <a:schemeClr val="tx1">
                    <a:lumMod val="50000"/>
                    <a:lumOff val="50000"/>
                  </a:schemeClr>
                </a:solidFill>
                <a:latin typeface="Calibri" panose="020F0502020204030204" pitchFamily="34" charset="0"/>
              </a:rPr>
              <a:t>Beperk Energieaanvraag</a:t>
            </a:r>
          </a:p>
        </p:txBody>
      </p:sp>
      <p:sp>
        <p:nvSpPr>
          <p:cNvPr id="8" name="Tekstvak 7"/>
          <p:cNvSpPr txBox="1"/>
          <p:nvPr/>
        </p:nvSpPr>
        <p:spPr>
          <a:xfrm>
            <a:off x="121059" y="853355"/>
            <a:ext cx="2520280" cy="646331"/>
          </a:xfrm>
          <a:prstGeom prst="rect">
            <a:avLst/>
          </a:prstGeom>
          <a:noFill/>
        </p:spPr>
        <p:txBody>
          <a:bodyPr wrap="square" rtlCol="0">
            <a:spAutoFit/>
          </a:bodyPr>
          <a:lstStyle/>
          <a:p>
            <a:r>
              <a:rPr lang="nl-NL" sz="1200" dirty="0" smtClean="0">
                <a:solidFill>
                  <a:schemeClr val="tx1">
                    <a:lumMod val="50000"/>
                    <a:lumOff val="50000"/>
                  </a:schemeClr>
                </a:solidFill>
                <a:latin typeface="Calibri" panose="020F0502020204030204" pitchFamily="34" charset="0"/>
              </a:rPr>
              <a:t>Het </a:t>
            </a:r>
            <a:r>
              <a:rPr lang="nl-NL" sz="1200" dirty="0">
                <a:solidFill>
                  <a:schemeClr val="tx1">
                    <a:lumMod val="50000"/>
                    <a:lumOff val="50000"/>
                  </a:schemeClr>
                </a:solidFill>
                <a:latin typeface="Calibri" panose="020F0502020204030204" pitchFamily="34" charset="0"/>
              </a:rPr>
              <a:t>minimaliseren van dagelijks energieverbruik kan iedereen, zonder afbreuk van comfort en sfeer.</a:t>
            </a:r>
          </a:p>
        </p:txBody>
      </p:sp>
      <p:sp>
        <p:nvSpPr>
          <p:cNvPr id="9" name="Tekstvak 8"/>
          <p:cNvSpPr txBox="1"/>
          <p:nvPr/>
        </p:nvSpPr>
        <p:spPr>
          <a:xfrm>
            <a:off x="121059" y="1351896"/>
            <a:ext cx="2088232" cy="1461939"/>
          </a:xfrm>
          <a:prstGeom prst="rect">
            <a:avLst/>
          </a:prstGeom>
          <a:noFill/>
        </p:spPr>
        <p:txBody>
          <a:bodyPr wrap="square" rtlCol="0">
            <a:spAutoFit/>
          </a:bodyPr>
          <a:lstStyle/>
          <a:p>
            <a:endParaRPr lang="nl-NL" sz="1200" dirty="0">
              <a:solidFill>
                <a:schemeClr val="tx1">
                  <a:lumMod val="50000"/>
                  <a:lumOff val="50000"/>
                </a:schemeClr>
              </a:solidFill>
              <a:latin typeface="Calibri" panose="020F0502020204030204" pitchFamily="34" charset="0"/>
            </a:endParaRPr>
          </a:p>
          <a:p>
            <a:r>
              <a:rPr lang="nl-NL" sz="1100" dirty="0">
                <a:solidFill>
                  <a:schemeClr val="tx1">
                    <a:lumMod val="50000"/>
                    <a:lumOff val="50000"/>
                  </a:schemeClr>
                </a:solidFill>
                <a:latin typeface="Calibri" panose="020F0502020204030204" pitchFamily="34" charset="0"/>
              </a:rPr>
              <a:t>Er zijn energiebesparende producten voor</a:t>
            </a:r>
            <a:r>
              <a:rPr lang="nl-NL" sz="1100" dirty="0" smtClean="0">
                <a:solidFill>
                  <a:schemeClr val="tx1">
                    <a:lumMod val="50000"/>
                    <a:lumOff val="50000"/>
                  </a:schemeClr>
                </a:solidFill>
                <a:latin typeface="Calibri" panose="020F0502020204030204" pitchFamily="34" charset="0"/>
              </a:rPr>
              <a:t>:</a:t>
            </a:r>
            <a:endParaRPr lang="nl-NL" sz="1100" dirty="0">
              <a:solidFill>
                <a:schemeClr val="tx1">
                  <a:lumMod val="50000"/>
                  <a:lumOff val="50000"/>
                </a:schemeClr>
              </a:solidFill>
              <a:latin typeface="Calibri" panose="020F0502020204030204" pitchFamily="34" charset="0"/>
            </a:endParaRPr>
          </a:p>
          <a:p>
            <a:r>
              <a:rPr lang="nl-NL" sz="1100" dirty="0">
                <a:solidFill>
                  <a:schemeClr val="tx1">
                    <a:lumMod val="50000"/>
                    <a:lumOff val="50000"/>
                  </a:schemeClr>
                </a:solidFill>
                <a:latin typeface="Calibri" panose="020F0502020204030204" pitchFamily="34" charset="0"/>
              </a:rPr>
              <a:t>1. Isolatie</a:t>
            </a:r>
          </a:p>
          <a:p>
            <a:r>
              <a:rPr lang="nl-NL" sz="1100" dirty="0">
                <a:solidFill>
                  <a:schemeClr val="tx1">
                    <a:lumMod val="50000"/>
                    <a:lumOff val="50000"/>
                  </a:schemeClr>
                </a:solidFill>
                <a:latin typeface="Calibri" panose="020F0502020204030204" pitchFamily="34" charset="0"/>
              </a:rPr>
              <a:t>2. Verlichting</a:t>
            </a:r>
          </a:p>
          <a:p>
            <a:r>
              <a:rPr lang="nl-NL" sz="1100" dirty="0">
                <a:solidFill>
                  <a:schemeClr val="tx1">
                    <a:lumMod val="50000"/>
                    <a:lumOff val="50000"/>
                  </a:schemeClr>
                </a:solidFill>
                <a:latin typeface="Calibri" panose="020F0502020204030204" pitchFamily="34" charset="0"/>
              </a:rPr>
              <a:t>3. Regeltechniek</a:t>
            </a:r>
          </a:p>
          <a:p>
            <a:r>
              <a:rPr lang="nl-NL" sz="1100" dirty="0">
                <a:solidFill>
                  <a:schemeClr val="tx1">
                    <a:lumMod val="50000"/>
                    <a:lumOff val="50000"/>
                  </a:schemeClr>
                </a:solidFill>
                <a:latin typeface="Calibri" panose="020F0502020204030204" pitchFamily="34" charset="0"/>
              </a:rPr>
              <a:t>4. Klimaatbeheersing</a:t>
            </a:r>
          </a:p>
          <a:p>
            <a:r>
              <a:rPr lang="nl-NL" sz="1100" dirty="0">
                <a:solidFill>
                  <a:schemeClr val="tx1">
                    <a:lumMod val="50000"/>
                    <a:lumOff val="50000"/>
                  </a:schemeClr>
                </a:solidFill>
                <a:latin typeface="Calibri" panose="020F0502020204030204" pitchFamily="34" charset="0"/>
              </a:rPr>
              <a:t>5. Duurzame energieopwekking</a:t>
            </a:r>
          </a:p>
        </p:txBody>
      </p:sp>
    </p:spTree>
    <p:extLst>
      <p:ext uri="{BB962C8B-B14F-4D97-AF65-F5344CB8AC3E}">
        <p14:creationId xmlns:p14="http://schemas.microsoft.com/office/powerpoint/2010/main" val="3752734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65" y="821907"/>
            <a:ext cx="4338165" cy="2212515"/>
          </a:xfrm>
          <a:prstGeom prst="rect">
            <a:avLst/>
          </a:prstGeom>
        </p:spPr>
      </p:pic>
      <p:sp>
        <p:nvSpPr>
          <p:cNvPr id="6" name="Afgeronde rechthoek 5"/>
          <p:cNvSpPr/>
          <p:nvPr/>
        </p:nvSpPr>
        <p:spPr>
          <a:xfrm>
            <a:off x="639157" y="640969"/>
            <a:ext cx="4413403" cy="2527030"/>
          </a:xfrm>
          <a:prstGeom prst="roundRect">
            <a:avLst/>
          </a:prstGeom>
          <a:noFill/>
          <a:ln>
            <a:solidFill>
              <a:srgbClr val="6BC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05267" y="57463"/>
            <a:ext cx="2140670" cy="492443"/>
          </a:xfrm>
          <a:prstGeom prst="rect">
            <a:avLst/>
          </a:prstGeom>
          <a:solidFill>
            <a:srgbClr val="6BCC54"/>
          </a:solidFill>
        </p:spPr>
        <p:txBody>
          <a:bodyPr wrap="square" rtlCol="0">
            <a:spAutoFit/>
          </a:bodyPr>
          <a:lstStyle/>
          <a:p>
            <a:r>
              <a:rPr lang="nl-NL" sz="1300" b="1" dirty="0" smtClean="0">
                <a:solidFill>
                  <a:schemeClr val="bg1"/>
                </a:solidFill>
                <a:latin typeface="Calibri" panose="020F0502020204030204" pitchFamily="34" charset="0"/>
              </a:rPr>
              <a:t>VOORBEELD ENERGIEFITSCAN RAPPORT</a:t>
            </a:r>
          </a:p>
        </p:txBody>
      </p:sp>
    </p:spTree>
    <p:extLst>
      <p:ext uri="{BB962C8B-B14F-4D97-AF65-F5344CB8AC3E}">
        <p14:creationId xmlns:p14="http://schemas.microsoft.com/office/powerpoint/2010/main" val="31917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2113978" y="216406"/>
            <a:ext cx="1655407" cy="1296144"/>
          </a:xfrm>
          <a:prstGeom prst="roundRect">
            <a:avLst/>
          </a:prstGeom>
          <a:solidFill>
            <a:schemeClr val="bg1">
              <a:lumMod val="95000"/>
            </a:schemeClr>
          </a:solidFill>
          <a:ln>
            <a:solidFill>
              <a:srgbClr val="6BC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42276" y="66158"/>
            <a:ext cx="2022802" cy="492443"/>
          </a:xfrm>
          <a:prstGeom prst="rect">
            <a:avLst/>
          </a:prstGeom>
          <a:solidFill>
            <a:srgbClr val="6BCC54"/>
          </a:solidFill>
        </p:spPr>
        <p:txBody>
          <a:bodyPr wrap="square" rtlCol="0">
            <a:spAutoFit/>
          </a:bodyPr>
          <a:lstStyle/>
          <a:p>
            <a:r>
              <a:rPr lang="nl-NL" sz="1300" b="1" dirty="0" smtClean="0">
                <a:solidFill>
                  <a:schemeClr val="bg1"/>
                </a:solidFill>
                <a:latin typeface="Calibri" panose="020F0502020204030204" pitchFamily="34" charset="0"/>
              </a:rPr>
              <a:t>BENT U WET MILIEUBEHEERPLICHTIG?</a:t>
            </a:r>
          </a:p>
        </p:txBody>
      </p:sp>
      <p:sp>
        <p:nvSpPr>
          <p:cNvPr id="12" name="Tekstvak 11"/>
          <p:cNvSpPr txBox="1"/>
          <p:nvPr/>
        </p:nvSpPr>
        <p:spPr>
          <a:xfrm>
            <a:off x="2108234" y="380671"/>
            <a:ext cx="1661152" cy="261610"/>
          </a:xfrm>
          <a:prstGeom prst="rect">
            <a:avLst/>
          </a:prstGeom>
          <a:solidFill>
            <a:srgbClr val="6BCC54"/>
          </a:solidFill>
          <a:ln>
            <a:noFill/>
          </a:ln>
        </p:spPr>
        <p:txBody>
          <a:bodyPr wrap="square" rtlCol="0">
            <a:spAutoFit/>
          </a:bodyPr>
          <a:lstStyle/>
          <a:p>
            <a:r>
              <a:rPr lang="nl-NL" sz="1100" b="1" dirty="0" smtClean="0">
                <a:solidFill>
                  <a:schemeClr val="bg1"/>
                </a:solidFill>
                <a:latin typeface="Calibri" panose="020F0502020204030204" pitchFamily="34" charset="0"/>
              </a:rPr>
              <a:t>Doe de EnergieWetCheck</a:t>
            </a: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249" y="757393"/>
            <a:ext cx="959492" cy="735190"/>
          </a:xfrm>
          <a:prstGeom prst="rect">
            <a:avLst/>
          </a:prstGeom>
          <a:ln w="28575">
            <a:solidFill>
              <a:srgbClr val="6BCC54"/>
            </a:solidFill>
          </a:ln>
        </p:spPr>
      </p:pic>
      <p:sp>
        <p:nvSpPr>
          <p:cNvPr id="14" name="Tekstvak 13"/>
          <p:cNvSpPr txBox="1"/>
          <p:nvPr/>
        </p:nvSpPr>
        <p:spPr>
          <a:xfrm>
            <a:off x="-1278904" y="3373636"/>
            <a:ext cx="3484460" cy="246221"/>
          </a:xfrm>
          <a:prstGeom prst="rect">
            <a:avLst/>
          </a:prstGeom>
          <a:noFill/>
        </p:spPr>
        <p:txBody>
          <a:bodyPr wrap="square" rtlCol="0">
            <a:spAutoFit/>
          </a:bodyPr>
          <a:lstStyle/>
          <a:p>
            <a:r>
              <a:rPr lang="nl-NL" dirty="0" smtClean="0"/>
              <a:t>Beslisboom&gt; Stap 1&gt; Doe de energiewetcheck&gt; 2 </a:t>
            </a:r>
            <a:endParaRPr lang="nl-NL" dirty="0"/>
          </a:p>
        </p:txBody>
      </p:sp>
      <p:sp>
        <p:nvSpPr>
          <p:cNvPr id="15" name="Afgeronde rechthoek 14"/>
          <p:cNvSpPr/>
          <p:nvPr/>
        </p:nvSpPr>
        <p:spPr>
          <a:xfrm rot="5400000">
            <a:off x="3598670" y="1060261"/>
            <a:ext cx="1496282" cy="2694905"/>
          </a:xfrm>
          <a:prstGeom prst="roundRect">
            <a:avLst/>
          </a:prstGeom>
          <a:solidFill>
            <a:schemeClr val="bg1">
              <a:lumMod val="95000"/>
            </a:schemeClr>
          </a:solidFill>
          <a:ln>
            <a:solidFill>
              <a:srgbClr val="6BC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p>
        </p:txBody>
      </p:sp>
      <p:pic>
        <p:nvPicPr>
          <p:cNvPr id="16" name="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0222" y="2243081"/>
            <a:ext cx="875214" cy="521054"/>
          </a:xfrm>
          <a:prstGeom prst="rect">
            <a:avLst/>
          </a:prstGeom>
          <a:ln w="28575">
            <a:solidFill>
              <a:srgbClr val="E60055"/>
            </a:solidFill>
          </a:ln>
        </p:spPr>
      </p:pic>
      <p:pic>
        <p:nvPicPr>
          <p:cNvPr id="22" name="Afbeelding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678" y="2335090"/>
            <a:ext cx="232809" cy="232809"/>
          </a:xfrm>
          <a:prstGeom prst="rect">
            <a:avLst/>
          </a:prstGeom>
        </p:spPr>
      </p:pic>
      <p:pic>
        <p:nvPicPr>
          <p:cNvPr id="17" name="Afbeelding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9399" y="2232520"/>
            <a:ext cx="858787" cy="526725"/>
          </a:xfrm>
          <a:prstGeom prst="rect">
            <a:avLst/>
          </a:prstGeom>
          <a:ln w="28575">
            <a:solidFill>
              <a:srgbClr val="6BCC54"/>
            </a:solidFill>
          </a:ln>
        </p:spPr>
      </p:pic>
      <p:sp>
        <p:nvSpPr>
          <p:cNvPr id="18" name="Tekstvak 17"/>
          <p:cNvSpPr txBox="1"/>
          <p:nvPr/>
        </p:nvSpPr>
        <p:spPr>
          <a:xfrm>
            <a:off x="2999358" y="1650323"/>
            <a:ext cx="2694906" cy="261610"/>
          </a:xfrm>
          <a:prstGeom prst="rect">
            <a:avLst/>
          </a:prstGeom>
          <a:noFill/>
        </p:spPr>
        <p:txBody>
          <a:bodyPr wrap="square" rtlCol="0">
            <a:spAutoFit/>
          </a:bodyPr>
          <a:lstStyle/>
          <a:p>
            <a:pPr algn="ctr"/>
            <a:r>
              <a:rPr lang="nl-NL" sz="1100" b="1" u="sng" dirty="0" smtClean="0">
                <a:solidFill>
                  <a:schemeClr val="tx1">
                    <a:lumMod val="65000"/>
                    <a:lumOff val="35000"/>
                  </a:schemeClr>
                </a:solidFill>
                <a:latin typeface="Calibri" panose="020F0502020204030204" pitchFamily="34" charset="0"/>
              </a:rPr>
              <a:t>Uitkomst 2</a:t>
            </a:r>
            <a:endParaRPr lang="nl-NL" sz="1100" b="1" u="sng" dirty="0">
              <a:solidFill>
                <a:schemeClr val="tx1">
                  <a:lumMod val="65000"/>
                  <a:lumOff val="35000"/>
                </a:schemeClr>
              </a:solidFill>
              <a:latin typeface="Calibri" panose="020F0502020204030204" pitchFamily="34" charset="0"/>
            </a:endParaRPr>
          </a:p>
        </p:txBody>
      </p:sp>
      <p:sp>
        <p:nvSpPr>
          <p:cNvPr id="19" name="Tekstvak 18"/>
          <p:cNvSpPr txBox="1"/>
          <p:nvPr/>
        </p:nvSpPr>
        <p:spPr>
          <a:xfrm>
            <a:off x="2999358" y="1896898"/>
            <a:ext cx="2694906" cy="261610"/>
          </a:xfrm>
          <a:prstGeom prst="rect">
            <a:avLst/>
          </a:prstGeom>
          <a:solidFill>
            <a:srgbClr val="6BCC54"/>
          </a:solidFill>
        </p:spPr>
        <p:txBody>
          <a:bodyPr wrap="square" rtlCol="0">
            <a:spAutoFit/>
          </a:bodyPr>
          <a:lstStyle/>
          <a:p>
            <a:r>
              <a:rPr lang="nl-NL" sz="1100" b="1" dirty="0" smtClean="0">
                <a:solidFill>
                  <a:schemeClr val="bg1"/>
                </a:solidFill>
                <a:latin typeface="Calibri" panose="020F0502020204030204" pitchFamily="34" charset="0"/>
              </a:rPr>
              <a:t>U bent </a:t>
            </a:r>
            <a:r>
              <a:rPr lang="nl-NL" sz="1100" b="1" u="sng" dirty="0" smtClean="0">
                <a:solidFill>
                  <a:schemeClr val="bg1"/>
                </a:solidFill>
                <a:latin typeface="Calibri" panose="020F0502020204030204" pitchFamily="34" charset="0"/>
              </a:rPr>
              <a:t>niet</a:t>
            </a:r>
            <a:r>
              <a:rPr lang="nl-NL" sz="1100" b="1" dirty="0" smtClean="0">
                <a:solidFill>
                  <a:schemeClr val="bg1"/>
                </a:solidFill>
                <a:latin typeface="Calibri" panose="020F0502020204030204" pitchFamily="34" charset="0"/>
              </a:rPr>
              <a:t> informatieplichtig</a:t>
            </a:r>
            <a:endParaRPr lang="nl-NL" sz="1100" b="1" dirty="0">
              <a:solidFill>
                <a:schemeClr val="bg1"/>
              </a:solidFill>
              <a:latin typeface="Calibri" panose="020F0502020204030204" pitchFamily="34" charset="0"/>
            </a:endParaRPr>
          </a:p>
        </p:txBody>
      </p:sp>
      <p:sp>
        <p:nvSpPr>
          <p:cNvPr id="47" name="Afgeronde rechthoek 46"/>
          <p:cNvSpPr/>
          <p:nvPr/>
        </p:nvSpPr>
        <p:spPr>
          <a:xfrm rot="5400000">
            <a:off x="758840" y="1050250"/>
            <a:ext cx="1496282" cy="2694905"/>
          </a:xfrm>
          <a:prstGeom prst="roundRect">
            <a:avLst/>
          </a:prstGeom>
          <a:solidFill>
            <a:schemeClr val="bg1">
              <a:lumMod val="95000"/>
            </a:schemeClr>
          </a:solidFill>
          <a:ln>
            <a:solidFill>
              <a:srgbClr val="6BC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p>
        </p:txBody>
      </p:sp>
      <p:sp>
        <p:nvSpPr>
          <p:cNvPr id="20" name="Tekstvak 19"/>
          <p:cNvSpPr txBox="1"/>
          <p:nvPr/>
        </p:nvSpPr>
        <p:spPr>
          <a:xfrm>
            <a:off x="3243381" y="2752466"/>
            <a:ext cx="1139383" cy="415498"/>
          </a:xfrm>
          <a:prstGeom prst="rect">
            <a:avLst/>
          </a:prstGeom>
          <a:noFill/>
        </p:spPr>
        <p:txBody>
          <a:bodyPr wrap="square" rtlCol="0">
            <a:spAutoFit/>
          </a:bodyPr>
          <a:lstStyle/>
          <a:p>
            <a:r>
              <a:rPr lang="nl-NL" sz="700" b="1" dirty="0" smtClean="0">
                <a:solidFill>
                  <a:schemeClr val="tx1">
                    <a:lumMod val="65000"/>
                    <a:lumOff val="35000"/>
                  </a:schemeClr>
                </a:solidFill>
                <a:latin typeface="Calibri" panose="020F0502020204030204" pitchFamily="34" charset="0"/>
              </a:rPr>
              <a:t>Energiebesparen is niet verplicht, maar kan u </a:t>
            </a:r>
          </a:p>
          <a:p>
            <a:r>
              <a:rPr lang="nl-NL" sz="700" b="1" dirty="0" smtClean="0">
                <a:solidFill>
                  <a:schemeClr val="tx1">
                    <a:lumMod val="65000"/>
                    <a:lumOff val="35000"/>
                  </a:schemeClr>
                </a:solidFill>
                <a:latin typeface="Calibri" panose="020F0502020204030204" pitchFamily="34" charset="0"/>
              </a:rPr>
              <a:t>wel veel geld opleveren</a:t>
            </a:r>
            <a:endParaRPr lang="nl-NL" sz="700" b="1" dirty="0">
              <a:solidFill>
                <a:schemeClr val="tx1">
                  <a:lumMod val="65000"/>
                  <a:lumOff val="35000"/>
                </a:schemeClr>
              </a:solidFill>
              <a:latin typeface="Calibri" panose="020F0502020204030204" pitchFamily="34" charset="0"/>
            </a:endParaRPr>
          </a:p>
        </p:txBody>
      </p:sp>
      <p:pic>
        <p:nvPicPr>
          <p:cNvPr id="23" name="Afbeelding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5314" y="2288049"/>
            <a:ext cx="228878" cy="171658"/>
          </a:xfrm>
          <a:prstGeom prst="rect">
            <a:avLst/>
          </a:prstGeom>
        </p:spPr>
      </p:pic>
      <p:sp>
        <p:nvSpPr>
          <p:cNvPr id="24" name="Tekstvak 23"/>
          <p:cNvSpPr txBox="1"/>
          <p:nvPr/>
        </p:nvSpPr>
        <p:spPr>
          <a:xfrm>
            <a:off x="4653023" y="2481669"/>
            <a:ext cx="649611" cy="184666"/>
          </a:xfrm>
          <a:prstGeom prst="rect">
            <a:avLst/>
          </a:prstGeom>
          <a:noFill/>
        </p:spPr>
        <p:txBody>
          <a:bodyPr wrap="square" rtlCol="0">
            <a:spAutoFit/>
          </a:bodyPr>
          <a:lstStyle/>
          <a:p>
            <a:r>
              <a:rPr lang="nl-NL" sz="600" b="1" u="sng" dirty="0" smtClean="0">
                <a:solidFill>
                  <a:schemeClr val="tx1">
                    <a:lumMod val="65000"/>
                    <a:lumOff val="35000"/>
                  </a:schemeClr>
                </a:solidFill>
                <a:latin typeface="Calibri" panose="020F0502020204030204" pitchFamily="34" charset="0"/>
              </a:rPr>
              <a:t>EnergieFitScan</a:t>
            </a:r>
            <a:endParaRPr lang="nl-NL" sz="600" b="1" u="sng" dirty="0">
              <a:solidFill>
                <a:schemeClr val="tx1">
                  <a:lumMod val="65000"/>
                  <a:lumOff val="35000"/>
                </a:schemeClr>
              </a:solidFill>
              <a:latin typeface="Calibri" panose="020F0502020204030204" pitchFamily="34" charset="0"/>
            </a:endParaRPr>
          </a:p>
        </p:txBody>
      </p:sp>
      <p:sp>
        <p:nvSpPr>
          <p:cNvPr id="25" name="Tekstvak 24"/>
          <p:cNvSpPr txBox="1"/>
          <p:nvPr/>
        </p:nvSpPr>
        <p:spPr>
          <a:xfrm>
            <a:off x="4425645" y="2757183"/>
            <a:ext cx="1231778" cy="415498"/>
          </a:xfrm>
          <a:prstGeom prst="rect">
            <a:avLst/>
          </a:prstGeom>
          <a:noFill/>
        </p:spPr>
        <p:txBody>
          <a:bodyPr wrap="square" rtlCol="0">
            <a:spAutoFit/>
          </a:bodyPr>
          <a:lstStyle/>
          <a:p>
            <a:r>
              <a:rPr lang="nl-NL" sz="700" b="1" dirty="0" smtClean="0">
                <a:solidFill>
                  <a:schemeClr val="tx1">
                    <a:lumMod val="65000"/>
                    <a:lumOff val="35000"/>
                  </a:schemeClr>
                </a:solidFill>
                <a:latin typeface="Calibri" panose="020F0502020204030204" pitchFamily="34" charset="0"/>
              </a:rPr>
              <a:t>Bespaar op je energiekosten en profiteer van een gratis EnergieFitScan</a:t>
            </a:r>
            <a:endParaRPr lang="nl-NL" sz="700" b="1" dirty="0">
              <a:solidFill>
                <a:schemeClr val="tx1">
                  <a:lumMod val="65000"/>
                  <a:lumOff val="35000"/>
                </a:schemeClr>
              </a:solidFill>
              <a:latin typeface="Calibri" panose="020F0502020204030204" pitchFamily="34" charset="0"/>
            </a:endParaRPr>
          </a:p>
        </p:txBody>
      </p:sp>
      <p:sp>
        <p:nvSpPr>
          <p:cNvPr id="33" name="Tekstvak 32"/>
          <p:cNvSpPr txBox="1"/>
          <p:nvPr/>
        </p:nvSpPr>
        <p:spPr>
          <a:xfrm>
            <a:off x="175089" y="1884399"/>
            <a:ext cx="2679346" cy="261610"/>
          </a:xfrm>
          <a:prstGeom prst="rect">
            <a:avLst/>
          </a:prstGeom>
          <a:solidFill>
            <a:srgbClr val="6BCC54"/>
          </a:solidFill>
        </p:spPr>
        <p:txBody>
          <a:bodyPr wrap="square" rtlCol="0">
            <a:spAutoFit/>
          </a:bodyPr>
          <a:lstStyle/>
          <a:p>
            <a:r>
              <a:rPr lang="nl-NL" sz="1100" b="1" dirty="0" smtClean="0">
                <a:solidFill>
                  <a:schemeClr val="bg1"/>
                </a:solidFill>
                <a:latin typeface="Calibri" panose="020F0502020204030204" pitchFamily="34" charset="0"/>
              </a:rPr>
              <a:t>U bent </a:t>
            </a:r>
            <a:r>
              <a:rPr lang="nl-NL" sz="1100" b="1" u="sng" dirty="0" smtClean="0">
                <a:solidFill>
                  <a:schemeClr val="bg1"/>
                </a:solidFill>
                <a:latin typeface="Calibri" panose="020F0502020204030204" pitchFamily="34" charset="0"/>
              </a:rPr>
              <a:t>wel</a:t>
            </a:r>
            <a:r>
              <a:rPr lang="nl-NL" sz="1100" b="1" dirty="0" smtClean="0">
                <a:solidFill>
                  <a:srgbClr val="990000"/>
                </a:solidFill>
                <a:latin typeface="Calibri" panose="020F0502020204030204" pitchFamily="34" charset="0"/>
              </a:rPr>
              <a:t> </a:t>
            </a:r>
            <a:r>
              <a:rPr lang="nl-NL" sz="1100" b="1" dirty="0" smtClean="0">
                <a:solidFill>
                  <a:schemeClr val="bg1"/>
                </a:solidFill>
                <a:latin typeface="Calibri" panose="020F0502020204030204" pitchFamily="34" charset="0"/>
              </a:rPr>
              <a:t>informatieplichtig</a:t>
            </a:r>
            <a:endParaRPr lang="nl-NL" sz="1100" b="1" dirty="0">
              <a:solidFill>
                <a:schemeClr val="bg1"/>
              </a:solidFill>
              <a:latin typeface="Calibri" panose="020F0502020204030204" pitchFamily="34" charset="0"/>
            </a:endParaRPr>
          </a:p>
        </p:txBody>
      </p:sp>
      <p:sp>
        <p:nvSpPr>
          <p:cNvPr id="34" name="Tekstvak 33"/>
          <p:cNvSpPr txBox="1"/>
          <p:nvPr/>
        </p:nvSpPr>
        <p:spPr>
          <a:xfrm>
            <a:off x="396840" y="2740357"/>
            <a:ext cx="1316767" cy="415498"/>
          </a:xfrm>
          <a:prstGeom prst="rect">
            <a:avLst/>
          </a:prstGeom>
          <a:noFill/>
        </p:spPr>
        <p:txBody>
          <a:bodyPr wrap="square" rtlCol="0">
            <a:spAutoFit/>
          </a:bodyPr>
          <a:lstStyle/>
          <a:p>
            <a:r>
              <a:rPr lang="nl-NL" sz="700" b="1" dirty="0">
                <a:solidFill>
                  <a:schemeClr val="tx1">
                    <a:lumMod val="65000"/>
                    <a:lumOff val="35000"/>
                  </a:schemeClr>
                </a:solidFill>
                <a:latin typeface="Calibri" panose="020F0502020204030204" pitchFamily="34" charset="0"/>
              </a:rPr>
              <a:t>Vóór 1 juli 2019 moet u </a:t>
            </a:r>
            <a:endParaRPr lang="nl-NL" sz="700" b="1" dirty="0" smtClean="0">
              <a:solidFill>
                <a:schemeClr val="tx1">
                  <a:lumMod val="65000"/>
                  <a:lumOff val="35000"/>
                </a:schemeClr>
              </a:solidFill>
              <a:latin typeface="Calibri" panose="020F0502020204030204" pitchFamily="34" charset="0"/>
            </a:endParaRPr>
          </a:p>
          <a:p>
            <a:r>
              <a:rPr lang="nl-NL" sz="700" b="1" dirty="0" smtClean="0">
                <a:solidFill>
                  <a:schemeClr val="tx1">
                    <a:lumMod val="65000"/>
                    <a:lumOff val="35000"/>
                  </a:schemeClr>
                </a:solidFill>
                <a:latin typeface="Calibri" panose="020F0502020204030204" pitchFamily="34" charset="0"/>
              </a:rPr>
              <a:t>aan </a:t>
            </a:r>
            <a:r>
              <a:rPr lang="nl-NL" sz="700" b="1" dirty="0">
                <a:solidFill>
                  <a:schemeClr val="tx1">
                    <a:lumMod val="65000"/>
                    <a:lumOff val="35000"/>
                  </a:schemeClr>
                </a:solidFill>
                <a:latin typeface="Calibri" panose="020F0502020204030204" pitchFamily="34" charset="0"/>
              </a:rPr>
              <a:t>de </a:t>
            </a:r>
            <a:r>
              <a:rPr lang="nl-NL" sz="700" b="1" dirty="0" smtClean="0">
                <a:solidFill>
                  <a:schemeClr val="tx1">
                    <a:lumMod val="65000"/>
                    <a:lumOff val="35000"/>
                  </a:schemeClr>
                </a:solidFill>
                <a:latin typeface="Calibri" panose="020F0502020204030204" pitchFamily="34" charset="0"/>
              </a:rPr>
              <a:t>overheid rapporteren. </a:t>
            </a:r>
          </a:p>
          <a:p>
            <a:r>
              <a:rPr lang="nl-NL" sz="700" b="1" dirty="0" smtClean="0">
                <a:solidFill>
                  <a:schemeClr val="tx1">
                    <a:lumMod val="65000"/>
                    <a:lumOff val="35000"/>
                  </a:schemeClr>
                </a:solidFill>
                <a:latin typeface="Calibri" panose="020F0502020204030204" pitchFamily="34" charset="0"/>
              </a:rPr>
              <a:t>Anders riskeert u een boete</a:t>
            </a:r>
            <a:endParaRPr lang="nl-NL" sz="700" b="1" dirty="0">
              <a:solidFill>
                <a:schemeClr val="tx1">
                  <a:lumMod val="65000"/>
                  <a:lumOff val="35000"/>
                </a:schemeClr>
              </a:solidFill>
            </a:endParaRPr>
          </a:p>
        </p:txBody>
      </p:sp>
      <p:pic>
        <p:nvPicPr>
          <p:cNvPr id="48" name="Afbeelding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09" y="2237853"/>
            <a:ext cx="875214" cy="521054"/>
          </a:xfrm>
          <a:prstGeom prst="rect">
            <a:avLst/>
          </a:prstGeom>
          <a:ln w="28575">
            <a:solidFill>
              <a:srgbClr val="E60055"/>
            </a:solidFill>
          </a:ln>
        </p:spPr>
      </p:pic>
      <p:sp>
        <p:nvSpPr>
          <p:cNvPr id="35" name="Tekstvak 34"/>
          <p:cNvSpPr txBox="1"/>
          <p:nvPr/>
        </p:nvSpPr>
        <p:spPr>
          <a:xfrm>
            <a:off x="175089" y="1643696"/>
            <a:ext cx="2679345" cy="261610"/>
          </a:xfrm>
          <a:prstGeom prst="rect">
            <a:avLst/>
          </a:prstGeom>
          <a:noFill/>
        </p:spPr>
        <p:txBody>
          <a:bodyPr wrap="square" rtlCol="0">
            <a:spAutoFit/>
          </a:bodyPr>
          <a:lstStyle/>
          <a:p>
            <a:pPr algn="ctr"/>
            <a:r>
              <a:rPr lang="nl-NL" sz="1100" b="1" u="sng" dirty="0" smtClean="0">
                <a:solidFill>
                  <a:schemeClr val="tx1">
                    <a:lumMod val="65000"/>
                    <a:lumOff val="35000"/>
                  </a:schemeClr>
                </a:solidFill>
                <a:latin typeface="Calibri" panose="020F0502020204030204" pitchFamily="34" charset="0"/>
              </a:rPr>
              <a:t>Uitkomst 1</a:t>
            </a:r>
            <a:endParaRPr lang="nl-NL" sz="1100" b="1" u="sng" dirty="0">
              <a:solidFill>
                <a:schemeClr val="tx1">
                  <a:lumMod val="65000"/>
                  <a:lumOff val="35000"/>
                </a:schemeClr>
              </a:solidFill>
              <a:latin typeface="Calibri" panose="020F0502020204030204" pitchFamily="34" charset="0"/>
            </a:endParaRPr>
          </a:p>
        </p:txBody>
      </p:sp>
      <p:sp>
        <p:nvSpPr>
          <p:cNvPr id="37" name="Tekstvak 36"/>
          <p:cNvSpPr txBox="1"/>
          <p:nvPr/>
        </p:nvSpPr>
        <p:spPr>
          <a:xfrm>
            <a:off x="601693" y="2470665"/>
            <a:ext cx="738166" cy="184666"/>
          </a:xfrm>
          <a:prstGeom prst="rect">
            <a:avLst/>
          </a:prstGeom>
          <a:noFill/>
        </p:spPr>
        <p:txBody>
          <a:bodyPr wrap="square" rtlCol="0">
            <a:spAutoFit/>
          </a:bodyPr>
          <a:lstStyle/>
          <a:p>
            <a:r>
              <a:rPr lang="nl-NL" sz="600" b="1" u="sng" dirty="0" smtClean="0">
                <a:solidFill>
                  <a:schemeClr val="tx1">
                    <a:lumMod val="65000"/>
                    <a:lumOff val="35000"/>
                  </a:schemeClr>
                </a:solidFill>
                <a:latin typeface="Calibri" panose="020F0502020204030204" pitchFamily="34" charset="0"/>
              </a:rPr>
              <a:t>InfoPlichtService</a:t>
            </a:r>
            <a:endParaRPr lang="nl-NL" sz="600" b="1" u="sng" dirty="0">
              <a:solidFill>
                <a:schemeClr val="tx1">
                  <a:lumMod val="65000"/>
                  <a:lumOff val="35000"/>
                </a:schemeClr>
              </a:solidFill>
              <a:latin typeface="Calibri" panose="020F0502020204030204" pitchFamily="34" charset="0"/>
            </a:endParaRPr>
          </a:p>
        </p:txBody>
      </p:sp>
      <p:pic>
        <p:nvPicPr>
          <p:cNvPr id="41" name="Afbeelding 40"/>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1321" y="2380064"/>
            <a:ext cx="244977" cy="122489"/>
          </a:xfrm>
          <a:prstGeom prst="rect">
            <a:avLst/>
          </a:prstGeom>
        </p:spPr>
      </p:pic>
      <p:sp>
        <p:nvSpPr>
          <p:cNvPr id="42" name="Tekstvak 41"/>
          <p:cNvSpPr txBox="1"/>
          <p:nvPr/>
        </p:nvSpPr>
        <p:spPr>
          <a:xfrm>
            <a:off x="1431745" y="2311216"/>
            <a:ext cx="234433" cy="369332"/>
          </a:xfrm>
          <a:prstGeom prst="rect">
            <a:avLst/>
          </a:prstGeom>
          <a:noFill/>
        </p:spPr>
        <p:txBody>
          <a:bodyPr wrap="square" rtlCol="0">
            <a:spAutoFit/>
          </a:bodyPr>
          <a:lstStyle/>
          <a:p>
            <a:r>
              <a:rPr lang="nl-NL" sz="1800" b="1" dirty="0" smtClean="0">
                <a:solidFill>
                  <a:srgbClr val="6BCC54"/>
                </a:solidFill>
              </a:rPr>
              <a:t>+</a:t>
            </a:r>
            <a:endParaRPr lang="nl-NL" sz="1800" b="1" dirty="0">
              <a:solidFill>
                <a:srgbClr val="6BCC54"/>
              </a:solidFill>
            </a:endParaRPr>
          </a:p>
        </p:txBody>
      </p:sp>
      <p:pic>
        <p:nvPicPr>
          <p:cNvPr id="36" name="Afbeelding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9570" y="2284154"/>
            <a:ext cx="242844" cy="182133"/>
          </a:xfrm>
          <a:prstGeom prst="rect">
            <a:avLst/>
          </a:prstGeom>
        </p:spPr>
      </p:pic>
      <p:pic>
        <p:nvPicPr>
          <p:cNvPr id="49" name="Afbeelding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2589" y="2239151"/>
            <a:ext cx="875214" cy="521054"/>
          </a:xfrm>
          <a:prstGeom prst="rect">
            <a:avLst/>
          </a:prstGeom>
          <a:ln w="28575">
            <a:solidFill>
              <a:srgbClr val="E60055"/>
            </a:solidFill>
          </a:ln>
        </p:spPr>
      </p:pic>
      <p:sp>
        <p:nvSpPr>
          <p:cNvPr id="50" name="Tekstvak 49"/>
          <p:cNvSpPr txBox="1"/>
          <p:nvPr/>
        </p:nvSpPr>
        <p:spPr>
          <a:xfrm>
            <a:off x="1598207" y="2734002"/>
            <a:ext cx="1231778" cy="415498"/>
          </a:xfrm>
          <a:prstGeom prst="rect">
            <a:avLst/>
          </a:prstGeom>
          <a:noFill/>
        </p:spPr>
        <p:txBody>
          <a:bodyPr wrap="square" rtlCol="0">
            <a:spAutoFit/>
          </a:bodyPr>
          <a:lstStyle/>
          <a:p>
            <a:r>
              <a:rPr lang="nl-NL" sz="700" b="1" dirty="0" smtClean="0">
                <a:solidFill>
                  <a:schemeClr val="tx1">
                    <a:lumMod val="65000"/>
                    <a:lumOff val="35000"/>
                  </a:schemeClr>
                </a:solidFill>
                <a:latin typeface="Calibri" panose="020F0502020204030204" pitchFamily="34" charset="0"/>
              </a:rPr>
              <a:t>Bespaar op je energiekosten en profiteer van een gratis EnergieFitScan</a:t>
            </a:r>
            <a:endParaRPr lang="nl-NL" sz="700" b="1" dirty="0">
              <a:solidFill>
                <a:schemeClr val="tx1">
                  <a:lumMod val="65000"/>
                  <a:lumOff val="35000"/>
                </a:schemeClr>
              </a:solidFill>
              <a:latin typeface="Calibri" panose="020F0502020204030204" pitchFamily="34" charset="0"/>
            </a:endParaRPr>
          </a:p>
        </p:txBody>
      </p:sp>
      <p:pic>
        <p:nvPicPr>
          <p:cNvPr id="31" name="Afbeelding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0038" y="2338241"/>
            <a:ext cx="232258" cy="232258"/>
          </a:xfrm>
          <a:prstGeom prst="rect">
            <a:avLst/>
          </a:prstGeom>
        </p:spPr>
      </p:pic>
      <p:pic>
        <p:nvPicPr>
          <p:cNvPr id="51" name="Afbeelding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0682" y="2283204"/>
            <a:ext cx="242844" cy="182133"/>
          </a:xfrm>
          <a:prstGeom prst="rect">
            <a:avLst/>
          </a:prstGeom>
        </p:spPr>
      </p:pic>
      <p:sp>
        <p:nvSpPr>
          <p:cNvPr id="39" name="Tekstvak 38"/>
          <p:cNvSpPr txBox="1"/>
          <p:nvPr/>
        </p:nvSpPr>
        <p:spPr>
          <a:xfrm>
            <a:off x="1829561" y="2479535"/>
            <a:ext cx="648074" cy="184666"/>
          </a:xfrm>
          <a:prstGeom prst="rect">
            <a:avLst/>
          </a:prstGeom>
          <a:noFill/>
        </p:spPr>
        <p:txBody>
          <a:bodyPr wrap="square" rtlCol="0">
            <a:spAutoFit/>
          </a:bodyPr>
          <a:lstStyle/>
          <a:p>
            <a:r>
              <a:rPr lang="nl-NL" sz="600" b="1" u="sng" dirty="0" smtClean="0">
                <a:solidFill>
                  <a:schemeClr val="tx1">
                    <a:lumMod val="65000"/>
                    <a:lumOff val="35000"/>
                  </a:schemeClr>
                </a:solidFill>
                <a:latin typeface="Calibri" panose="020F0502020204030204" pitchFamily="34" charset="0"/>
              </a:rPr>
              <a:t>EnergieFitScan</a:t>
            </a:r>
            <a:endParaRPr lang="nl-NL" sz="600" b="1" u="sng"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074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ppt_x"/>
                                          </p:val>
                                        </p:tav>
                                        <p:tav tm="100000">
                                          <p:val>
                                            <p:strVal val="#ppt_x"/>
                                          </p:val>
                                        </p:tav>
                                      </p:tavLst>
                                    </p:anim>
                                    <p:anim calcmode="lin" valueType="num">
                                      <p:cBhvr additive="base">
                                        <p:cTn id="96" dur="50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ppt_x"/>
                                          </p:val>
                                        </p:tav>
                                        <p:tav tm="100000">
                                          <p:val>
                                            <p:strVal val="#ppt_x"/>
                                          </p:val>
                                        </p:tav>
                                      </p:tavLst>
                                    </p:anim>
                                    <p:anim calcmode="lin" valueType="num">
                                      <p:cBhvr additive="base">
                                        <p:cTn id="100" dur="500" fill="hold"/>
                                        <p:tgtEl>
                                          <p:spTgt spid="1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ppt_x"/>
                                          </p:val>
                                        </p:tav>
                                        <p:tav tm="100000">
                                          <p:val>
                                            <p:strVal val="#ppt_x"/>
                                          </p:val>
                                        </p:tav>
                                      </p:tavLst>
                                    </p:anim>
                                    <p:anim calcmode="lin" valueType="num">
                                      <p:cBhvr additive="base">
                                        <p:cTn id="112" dur="500" fill="hold"/>
                                        <p:tgtEl>
                                          <p:spTgt spid="2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additive="base">
                                        <p:cTn id="115" dur="500" fill="hold"/>
                                        <p:tgtEl>
                                          <p:spTgt spid="15"/>
                                        </p:tgtEl>
                                        <p:attrNameLst>
                                          <p:attrName>ppt_x</p:attrName>
                                        </p:attrNameLst>
                                      </p:cBhvr>
                                      <p:tavLst>
                                        <p:tav tm="0">
                                          <p:val>
                                            <p:strVal val="#ppt_x"/>
                                          </p:val>
                                        </p:tav>
                                        <p:tav tm="100000">
                                          <p:val>
                                            <p:strVal val="#ppt_x"/>
                                          </p:val>
                                        </p:tav>
                                      </p:tavLst>
                                    </p:anim>
                                    <p:anim calcmode="lin" valueType="num">
                                      <p:cBhvr additive="base">
                                        <p:cTn id="1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8" grpId="0"/>
      <p:bldP spid="19" grpId="0" animBg="1"/>
      <p:bldP spid="47" grpId="0" animBg="1"/>
      <p:bldP spid="20" grpId="0"/>
      <p:bldP spid="24" grpId="0"/>
      <p:bldP spid="25" grpId="0"/>
      <p:bldP spid="33" grpId="0" animBg="1"/>
      <p:bldP spid="34" grpId="0"/>
      <p:bldP spid="35" grpId="0"/>
      <p:bldP spid="37" grpId="0"/>
      <p:bldP spid="42" grpId="0"/>
      <p:bldP spid="50"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echte verbindingslijn 9"/>
          <p:cNvCxnSpPr/>
          <p:nvPr/>
        </p:nvCxnSpPr>
        <p:spPr>
          <a:xfrm>
            <a:off x="182870" y="1931923"/>
            <a:ext cx="5454214" cy="2288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Ovaal 16"/>
          <p:cNvSpPr/>
          <p:nvPr/>
        </p:nvSpPr>
        <p:spPr>
          <a:xfrm>
            <a:off x="885321" y="1855852"/>
            <a:ext cx="131031" cy="129829"/>
          </a:xfrm>
          <a:prstGeom prst="ellipse">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6BCC54"/>
              </a:solidFill>
            </a:endParaRPr>
          </a:p>
        </p:txBody>
      </p:sp>
      <p:sp>
        <p:nvSpPr>
          <p:cNvPr id="18" name="Ovaal 17"/>
          <p:cNvSpPr/>
          <p:nvPr/>
        </p:nvSpPr>
        <p:spPr>
          <a:xfrm>
            <a:off x="1669858" y="1857482"/>
            <a:ext cx="131031" cy="129829"/>
          </a:xfrm>
          <a:prstGeom prst="ellipse">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6BCC54"/>
              </a:solidFill>
            </a:endParaRPr>
          </a:p>
        </p:txBody>
      </p:sp>
      <p:sp>
        <p:nvSpPr>
          <p:cNvPr id="19" name="Ovaal 18"/>
          <p:cNvSpPr/>
          <p:nvPr/>
        </p:nvSpPr>
        <p:spPr>
          <a:xfrm>
            <a:off x="2261883" y="1859398"/>
            <a:ext cx="131031" cy="129829"/>
          </a:xfrm>
          <a:prstGeom prst="ellipse">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6BCC54"/>
              </a:solidFill>
            </a:endParaRPr>
          </a:p>
        </p:txBody>
      </p:sp>
      <p:sp>
        <p:nvSpPr>
          <p:cNvPr id="20" name="Ovaal 19"/>
          <p:cNvSpPr/>
          <p:nvPr/>
        </p:nvSpPr>
        <p:spPr>
          <a:xfrm>
            <a:off x="3030375" y="1857483"/>
            <a:ext cx="131031" cy="129829"/>
          </a:xfrm>
          <a:prstGeom prst="ellipse">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6BCC54"/>
              </a:solidFill>
            </a:endParaRPr>
          </a:p>
        </p:txBody>
      </p:sp>
      <p:sp>
        <p:nvSpPr>
          <p:cNvPr id="21" name="Ovaal 20"/>
          <p:cNvSpPr/>
          <p:nvPr/>
        </p:nvSpPr>
        <p:spPr>
          <a:xfrm>
            <a:off x="3966697" y="1857483"/>
            <a:ext cx="131031" cy="129829"/>
          </a:xfrm>
          <a:prstGeom prst="ellipse">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6BCC54"/>
              </a:solidFill>
            </a:endParaRPr>
          </a:p>
        </p:txBody>
      </p:sp>
      <p:cxnSp>
        <p:nvCxnSpPr>
          <p:cNvPr id="51" name="Rechte verbindingslijn 50"/>
          <p:cNvCxnSpPr/>
          <p:nvPr/>
        </p:nvCxnSpPr>
        <p:spPr>
          <a:xfrm flipV="1">
            <a:off x="352872" y="1170104"/>
            <a:ext cx="0" cy="54782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Tekstvak 55"/>
          <p:cNvSpPr txBox="1"/>
          <p:nvPr/>
        </p:nvSpPr>
        <p:spPr>
          <a:xfrm>
            <a:off x="140823" y="956500"/>
            <a:ext cx="648072" cy="307777"/>
          </a:xfrm>
          <a:prstGeom prst="rect">
            <a:avLst/>
          </a:prstGeom>
          <a:noFill/>
        </p:spPr>
        <p:txBody>
          <a:bodyPr wrap="square" rtlCol="0">
            <a:spAutoFit/>
          </a:bodyPr>
          <a:lstStyle/>
          <a:p>
            <a:r>
              <a:rPr lang="nl-NL" sz="700" b="1" dirty="0">
                <a:solidFill>
                  <a:schemeClr val="tx1">
                    <a:lumMod val="65000"/>
                    <a:lumOff val="35000"/>
                  </a:schemeClr>
                </a:solidFill>
                <a:latin typeface="Calibri" panose="020F0502020204030204" pitchFamily="34" charset="0"/>
              </a:rPr>
              <a:t>Prescan</a:t>
            </a:r>
          </a:p>
          <a:p>
            <a:endParaRPr lang="nl-NL" sz="700" b="1" dirty="0"/>
          </a:p>
        </p:txBody>
      </p:sp>
      <p:cxnSp>
        <p:nvCxnSpPr>
          <p:cNvPr id="57" name="Rechte verbindingslijn 56"/>
          <p:cNvCxnSpPr/>
          <p:nvPr/>
        </p:nvCxnSpPr>
        <p:spPr>
          <a:xfrm flipV="1">
            <a:off x="957445" y="1170104"/>
            <a:ext cx="0" cy="66644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flipV="1">
            <a:off x="5499949" y="1172990"/>
            <a:ext cx="0" cy="40044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Tekstvak 63"/>
          <p:cNvSpPr txBox="1"/>
          <p:nvPr/>
        </p:nvSpPr>
        <p:spPr>
          <a:xfrm>
            <a:off x="410555" y="847976"/>
            <a:ext cx="1152128" cy="415498"/>
          </a:xfrm>
          <a:prstGeom prst="rect">
            <a:avLst/>
          </a:prstGeom>
          <a:noFill/>
        </p:spPr>
        <p:txBody>
          <a:bodyPr wrap="square" rtlCol="0">
            <a:spAutoFit/>
          </a:bodyPr>
          <a:lstStyle/>
          <a:p>
            <a:pPr algn="ctr"/>
            <a:r>
              <a:rPr lang="nl-NL" sz="700" b="1" dirty="0" smtClean="0">
                <a:solidFill>
                  <a:schemeClr val="tx1">
                    <a:lumMod val="65000"/>
                    <a:lumOff val="35000"/>
                  </a:schemeClr>
                </a:solidFill>
                <a:latin typeface="Calibri" panose="020F0502020204030204" pitchFamily="34" charset="0"/>
              </a:rPr>
              <a:t>Adviseur voert</a:t>
            </a:r>
          </a:p>
          <a:p>
            <a:pPr algn="ctr"/>
            <a:r>
              <a:rPr lang="nl-NL" sz="700" b="1" dirty="0" smtClean="0">
                <a:solidFill>
                  <a:schemeClr val="tx1">
                    <a:lumMod val="65000"/>
                    <a:lumOff val="35000"/>
                  </a:schemeClr>
                </a:solidFill>
                <a:latin typeface="Calibri" panose="020F0502020204030204" pitchFamily="34" charset="0"/>
              </a:rPr>
              <a:t>EnergieFitScan </a:t>
            </a:r>
            <a:r>
              <a:rPr lang="nl-NL" sz="700" b="1" dirty="0">
                <a:solidFill>
                  <a:schemeClr val="tx1">
                    <a:lumMod val="65000"/>
                    <a:lumOff val="35000"/>
                  </a:schemeClr>
                </a:solidFill>
                <a:latin typeface="Calibri" panose="020F0502020204030204" pitchFamily="34" charset="0"/>
              </a:rPr>
              <a:t>uit</a:t>
            </a:r>
          </a:p>
          <a:p>
            <a:pPr algn="ctr"/>
            <a:endParaRPr lang="nl-NL" sz="700" b="1" dirty="0"/>
          </a:p>
        </p:txBody>
      </p:sp>
      <p:sp>
        <p:nvSpPr>
          <p:cNvPr id="66" name="Tekstvak 65"/>
          <p:cNvSpPr txBox="1"/>
          <p:nvPr/>
        </p:nvSpPr>
        <p:spPr>
          <a:xfrm>
            <a:off x="1278725" y="848486"/>
            <a:ext cx="928027" cy="307777"/>
          </a:xfrm>
          <a:prstGeom prst="rect">
            <a:avLst/>
          </a:prstGeom>
          <a:noFill/>
        </p:spPr>
        <p:txBody>
          <a:bodyPr wrap="square" rtlCol="0">
            <a:spAutoFit/>
          </a:bodyPr>
          <a:lstStyle/>
          <a:p>
            <a:pPr algn="ctr"/>
            <a:r>
              <a:rPr lang="nl-NL" sz="700" b="1" dirty="0">
                <a:solidFill>
                  <a:schemeClr val="tx1">
                    <a:lumMod val="65000"/>
                    <a:lumOff val="35000"/>
                  </a:schemeClr>
                </a:solidFill>
                <a:latin typeface="Calibri" panose="020F0502020204030204" pitchFamily="34" charset="0"/>
              </a:rPr>
              <a:t>EnergieFitScan wordt besproken</a:t>
            </a:r>
            <a:endParaRPr lang="nl-NL" sz="700" b="1" dirty="0"/>
          </a:p>
        </p:txBody>
      </p:sp>
      <p:sp>
        <p:nvSpPr>
          <p:cNvPr id="68" name="Tekstvak 67"/>
          <p:cNvSpPr txBox="1"/>
          <p:nvPr/>
        </p:nvSpPr>
        <p:spPr>
          <a:xfrm>
            <a:off x="1872907" y="846671"/>
            <a:ext cx="1008380" cy="307777"/>
          </a:xfrm>
          <a:prstGeom prst="rect">
            <a:avLst/>
          </a:prstGeom>
          <a:noFill/>
        </p:spPr>
        <p:txBody>
          <a:bodyPr wrap="square" rtlCol="0">
            <a:spAutoFit/>
          </a:bodyPr>
          <a:lstStyle/>
          <a:p>
            <a:pPr algn="ctr"/>
            <a:r>
              <a:rPr lang="nl-NL" sz="700" b="1" dirty="0">
                <a:solidFill>
                  <a:schemeClr val="tx1">
                    <a:lumMod val="65000"/>
                    <a:lumOff val="35000"/>
                  </a:schemeClr>
                </a:solidFill>
                <a:latin typeface="Calibri" panose="020F0502020204030204" pitchFamily="34" charset="0"/>
              </a:rPr>
              <a:t>Klant ontvangt </a:t>
            </a:r>
            <a:endParaRPr lang="nl-NL" sz="700" b="1" dirty="0" smtClean="0">
              <a:solidFill>
                <a:schemeClr val="tx1">
                  <a:lumMod val="65000"/>
                  <a:lumOff val="35000"/>
                </a:schemeClr>
              </a:solidFill>
              <a:latin typeface="Calibri" panose="020F0502020204030204" pitchFamily="34" charset="0"/>
            </a:endParaRPr>
          </a:p>
          <a:p>
            <a:pPr algn="ctr"/>
            <a:r>
              <a:rPr lang="nl-NL" sz="700" b="1" dirty="0" smtClean="0">
                <a:solidFill>
                  <a:schemeClr val="tx1">
                    <a:lumMod val="65000"/>
                    <a:lumOff val="35000"/>
                  </a:schemeClr>
                </a:solidFill>
                <a:latin typeface="Calibri" panose="020F0502020204030204" pitchFamily="34" charset="0"/>
              </a:rPr>
              <a:t>LED </a:t>
            </a:r>
            <a:r>
              <a:rPr lang="nl-NL" sz="700" b="1" dirty="0">
                <a:solidFill>
                  <a:schemeClr val="tx1">
                    <a:lumMod val="65000"/>
                    <a:lumOff val="35000"/>
                  </a:schemeClr>
                </a:solidFill>
                <a:latin typeface="Calibri" panose="020F0502020204030204" pitchFamily="34" charset="0"/>
              </a:rPr>
              <a:t>offerte</a:t>
            </a:r>
          </a:p>
        </p:txBody>
      </p:sp>
      <p:sp>
        <p:nvSpPr>
          <p:cNvPr id="70" name="Tekstvak 69"/>
          <p:cNvSpPr txBox="1"/>
          <p:nvPr/>
        </p:nvSpPr>
        <p:spPr>
          <a:xfrm>
            <a:off x="2546044" y="742150"/>
            <a:ext cx="1138589" cy="523220"/>
          </a:xfrm>
          <a:prstGeom prst="rect">
            <a:avLst/>
          </a:prstGeom>
          <a:noFill/>
        </p:spPr>
        <p:txBody>
          <a:bodyPr wrap="square" rtlCol="0">
            <a:spAutoFit/>
          </a:bodyPr>
          <a:lstStyle/>
          <a:p>
            <a:pPr algn="ctr"/>
            <a:r>
              <a:rPr lang="nl-NL" sz="700" b="1" dirty="0">
                <a:solidFill>
                  <a:schemeClr val="tx1">
                    <a:lumMod val="65000"/>
                    <a:lumOff val="35000"/>
                  </a:schemeClr>
                </a:solidFill>
                <a:latin typeface="Calibri" panose="020F0502020204030204" pitchFamily="34" charset="0"/>
              </a:rPr>
              <a:t>Klant </a:t>
            </a:r>
            <a:r>
              <a:rPr lang="nl-NL" sz="700" b="1" dirty="0" smtClean="0">
                <a:solidFill>
                  <a:schemeClr val="tx1">
                    <a:lumMod val="65000"/>
                    <a:lumOff val="35000"/>
                  </a:schemeClr>
                </a:solidFill>
                <a:latin typeface="Calibri" panose="020F0502020204030204" pitchFamily="34" charset="0"/>
              </a:rPr>
              <a:t>ontvangt LED </a:t>
            </a:r>
          </a:p>
          <a:p>
            <a:pPr algn="ctr"/>
            <a:r>
              <a:rPr lang="nl-NL" sz="700" b="1" dirty="0" smtClean="0">
                <a:solidFill>
                  <a:schemeClr val="tx1">
                    <a:lumMod val="65000"/>
                    <a:lumOff val="35000"/>
                  </a:schemeClr>
                </a:solidFill>
                <a:latin typeface="Calibri" panose="020F0502020204030204" pitchFamily="34" charset="0"/>
              </a:rPr>
              <a:t>en Ontvangt</a:t>
            </a:r>
          </a:p>
          <a:p>
            <a:pPr algn="ctr"/>
            <a:r>
              <a:rPr lang="nl-NL" sz="700" b="1" dirty="0" smtClean="0">
                <a:solidFill>
                  <a:schemeClr val="tx1">
                    <a:lumMod val="65000"/>
                    <a:lumOff val="35000"/>
                  </a:schemeClr>
                </a:solidFill>
                <a:latin typeface="Calibri" panose="020F0502020204030204" pitchFamily="34" charset="0"/>
              </a:rPr>
              <a:t> </a:t>
            </a:r>
            <a:r>
              <a:rPr lang="nl-NL" sz="700" b="1" dirty="0">
                <a:solidFill>
                  <a:schemeClr val="tx1">
                    <a:lumMod val="65000"/>
                    <a:lumOff val="35000"/>
                  </a:schemeClr>
                </a:solidFill>
                <a:latin typeface="Calibri" panose="020F0502020204030204" pitchFamily="34" charset="0"/>
              </a:rPr>
              <a:t>offerte </a:t>
            </a:r>
            <a:r>
              <a:rPr lang="nl-NL" sz="700" b="1" dirty="0" smtClean="0">
                <a:solidFill>
                  <a:schemeClr val="tx1">
                    <a:lumMod val="65000"/>
                    <a:lumOff val="35000"/>
                  </a:schemeClr>
                </a:solidFill>
                <a:latin typeface="Calibri" panose="020F0502020204030204" pitchFamily="34" charset="0"/>
              </a:rPr>
              <a:t>ZON</a:t>
            </a:r>
            <a:endParaRPr lang="nl-NL" sz="700" b="1" dirty="0">
              <a:solidFill>
                <a:schemeClr val="tx1">
                  <a:lumMod val="65000"/>
                  <a:lumOff val="35000"/>
                </a:schemeClr>
              </a:solidFill>
              <a:latin typeface="Calibri" panose="020F0502020204030204" pitchFamily="34" charset="0"/>
            </a:endParaRPr>
          </a:p>
          <a:p>
            <a:pPr algn="ctr"/>
            <a:endParaRPr lang="nl-NL" sz="700" b="1" dirty="0"/>
          </a:p>
        </p:txBody>
      </p:sp>
      <p:sp>
        <p:nvSpPr>
          <p:cNvPr id="71" name="Tekstvak 70"/>
          <p:cNvSpPr txBox="1"/>
          <p:nvPr/>
        </p:nvSpPr>
        <p:spPr>
          <a:xfrm>
            <a:off x="3574278" y="847522"/>
            <a:ext cx="965831" cy="307777"/>
          </a:xfrm>
          <a:prstGeom prst="rect">
            <a:avLst/>
          </a:prstGeom>
          <a:noFill/>
        </p:spPr>
        <p:txBody>
          <a:bodyPr wrap="square" rtlCol="0">
            <a:spAutoFit/>
          </a:bodyPr>
          <a:lstStyle/>
          <a:p>
            <a:pPr algn="ctr"/>
            <a:r>
              <a:rPr lang="nl-NL" sz="700" b="1" dirty="0">
                <a:solidFill>
                  <a:schemeClr val="tx1">
                    <a:lumMod val="65000"/>
                    <a:lumOff val="35000"/>
                  </a:schemeClr>
                </a:solidFill>
                <a:latin typeface="Calibri" panose="020F0502020204030204" pitchFamily="34" charset="0"/>
              </a:rPr>
              <a:t>Klant accepteert </a:t>
            </a:r>
            <a:endParaRPr lang="nl-NL" sz="700" b="1" dirty="0" smtClean="0">
              <a:solidFill>
                <a:schemeClr val="tx1">
                  <a:lumMod val="65000"/>
                  <a:lumOff val="35000"/>
                </a:schemeClr>
              </a:solidFill>
              <a:latin typeface="Calibri" panose="020F0502020204030204" pitchFamily="34" charset="0"/>
            </a:endParaRPr>
          </a:p>
          <a:p>
            <a:pPr algn="ctr"/>
            <a:r>
              <a:rPr lang="nl-NL" sz="700" b="1" dirty="0" smtClean="0">
                <a:solidFill>
                  <a:schemeClr val="tx1">
                    <a:lumMod val="65000"/>
                    <a:lumOff val="35000"/>
                  </a:schemeClr>
                </a:solidFill>
                <a:latin typeface="Calibri" panose="020F0502020204030204" pitchFamily="34" charset="0"/>
              </a:rPr>
              <a:t>ZON offerte</a:t>
            </a:r>
            <a:endParaRPr lang="nl-NL" sz="700" b="1" dirty="0">
              <a:solidFill>
                <a:schemeClr val="tx1">
                  <a:lumMod val="65000"/>
                  <a:lumOff val="35000"/>
                </a:schemeClr>
              </a:solidFill>
              <a:latin typeface="Calibri" panose="020F0502020204030204" pitchFamily="34" charset="0"/>
            </a:endParaRPr>
          </a:p>
        </p:txBody>
      </p:sp>
      <p:sp>
        <p:nvSpPr>
          <p:cNvPr id="73" name="Tekstvak 72"/>
          <p:cNvSpPr txBox="1"/>
          <p:nvPr/>
        </p:nvSpPr>
        <p:spPr>
          <a:xfrm>
            <a:off x="5077842" y="959792"/>
            <a:ext cx="1440160" cy="307777"/>
          </a:xfrm>
          <a:prstGeom prst="rect">
            <a:avLst/>
          </a:prstGeom>
          <a:noFill/>
        </p:spPr>
        <p:txBody>
          <a:bodyPr wrap="square" rtlCol="0">
            <a:spAutoFit/>
          </a:bodyPr>
          <a:lstStyle/>
          <a:p>
            <a:r>
              <a:rPr lang="nl-NL" sz="700" b="1" dirty="0">
                <a:solidFill>
                  <a:schemeClr val="tx1">
                    <a:lumMod val="65000"/>
                    <a:lumOff val="35000"/>
                  </a:schemeClr>
                </a:solidFill>
                <a:latin typeface="Calibri" panose="020F0502020204030204" pitchFamily="34" charset="0"/>
              </a:rPr>
              <a:t>Panelen geplaatst</a:t>
            </a:r>
          </a:p>
          <a:p>
            <a:endParaRPr lang="nl-NL" sz="700" b="1" dirty="0"/>
          </a:p>
        </p:txBody>
      </p:sp>
      <p:sp>
        <p:nvSpPr>
          <p:cNvPr id="104" name="Tekstvak 103"/>
          <p:cNvSpPr txBox="1"/>
          <p:nvPr/>
        </p:nvSpPr>
        <p:spPr>
          <a:xfrm>
            <a:off x="86484" y="61268"/>
            <a:ext cx="1052238" cy="369332"/>
          </a:xfrm>
          <a:prstGeom prst="rect">
            <a:avLst/>
          </a:prstGeom>
          <a:solidFill>
            <a:srgbClr val="6BCC54"/>
          </a:solidFill>
        </p:spPr>
        <p:txBody>
          <a:bodyPr wrap="square" rtlCol="0">
            <a:spAutoFit/>
          </a:bodyPr>
          <a:lstStyle/>
          <a:p>
            <a:r>
              <a:rPr lang="nl-NL" sz="1800" b="1" dirty="0" smtClean="0">
                <a:solidFill>
                  <a:schemeClr val="bg1"/>
                </a:solidFill>
                <a:latin typeface="Calibri" panose="020F0502020204030204" pitchFamily="34" charset="0"/>
              </a:rPr>
              <a:t>TIJDLIJN</a:t>
            </a:r>
            <a:endParaRPr lang="nl-NL" sz="1600" b="1" dirty="0">
              <a:solidFill>
                <a:schemeClr val="bg1">
                  <a:lumMod val="95000"/>
                </a:schemeClr>
              </a:solidFill>
              <a:latin typeface="Calibri" panose="020F0502020204030204" pitchFamily="34" charset="0"/>
            </a:endParaRPr>
          </a:p>
        </p:txBody>
      </p:sp>
      <p:sp>
        <p:nvSpPr>
          <p:cNvPr id="105" name="Rechthoek 104"/>
          <p:cNvSpPr/>
          <p:nvPr/>
        </p:nvSpPr>
        <p:spPr>
          <a:xfrm>
            <a:off x="83942" y="386455"/>
            <a:ext cx="1042273" cy="261610"/>
          </a:xfrm>
          <a:prstGeom prst="rect">
            <a:avLst/>
          </a:prstGeom>
        </p:spPr>
        <p:txBody>
          <a:bodyPr wrap="none">
            <a:spAutoFit/>
          </a:bodyPr>
          <a:lstStyle/>
          <a:p>
            <a:r>
              <a:rPr lang="nl-NL" sz="1100" b="1" dirty="0" smtClean="0">
                <a:solidFill>
                  <a:schemeClr val="tx1">
                    <a:lumMod val="50000"/>
                    <a:lumOff val="50000"/>
                  </a:schemeClr>
                </a:solidFill>
                <a:latin typeface="Calibri" panose="020F0502020204030204" pitchFamily="34" charset="0"/>
              </a:rPr>
              <a:t>EnergieFitScan</a:t>
            </a:r>
            <a:endParaRPr lang="nl-NL" sz="1100" b="1" dirty="0">
              <a:solidFill>
                <a:schemeClr val="tx1">
                  <a:lumMod val="50000"/>
                  <a:lumOff val="50000"/>
                </a:schemeClr>
              </a:solidFill>
              <a:latin typeface="Calibri" panose="020F0502020204030204" pitchFamily="34" charset="0"/>
            </a:endParaRPr>
          </a:p>
        </p:txBody>
      </p:sp>
      <p:sp>
        <p:nvSpPr>
          <p:cNvPr id="106" name="Rechthoek 105"/>
          <p:cNvSpPr/>
          <p:nvPr/>
        </p:nvSpPr>
        <p:spPr>
          <a:xfrm>
            <a:off x="53829" y="2547344"/>
            <a:ext cx="1707259" cy="515526"/>
          </a:xfrm>
          <a:prstGeom prst="rect">
            <a:avLst/>
          </a:prstGeom>
        </p:spPr>
        <p:txBody>
          <a:bodyPr wrap="square">
            <a:spAutoFit/>
          </a:bodyPr>
          <a:lstStyle/>
          <a:p>
            <a:r>
              <a:rPr lang="nl-NL" sz="1400" b="1" dirty="0" smtClean="0">
                <a:solidFill>
                  <a:srgbClr val="6BCC54"/>
                </a:solidFill>
                <a:latin typeface="Calibri" panose="020F0502020204030204" pitchFamily="34" charset="0"/>
              </a:rPr>
              <a:t>ZONNEPANELEN</a:t>
            </a:r>
          </a:p>
          <a:p>
            <a:pPr>
              <a:lnSpc>
                <a:spcPct val="150000"/>
              </a:lnSpc>
            </a:pPr>
            <a:r>
              <a:rPr lang="nl-NL" sz="900" b="1" dirty="0" smtClean="0">
                <a:solidFill>
                  <a:schemeClr val="tx1">
                    <a:lumMod val="65000"/>
                    <a:lumOff val="35000"/>
                  </a:schemeClr>
                </a:solidFill>
                <a:latin typeface="Calibri" panose="020F0502020204030204" pitchFamily="34" charset="0"/>
              </a:rPr>
              <a:t>Jaarbesparing </a:t>
            </a:r>
            <a:r>
              <a:rPr lang="nl-NL" sz="900" b="1" dirty="0">
                <a:solidFill>
                  <a:schemeClr val="tx1">
                    <a:lumMod val="65000"/>
                    <a:lumOff val="35000"/>
                  </a:schemeClr>
                </a:solidFill>
                <a:latin typeface="Calibri" panose="020F0502020204030204" pitchFamily="34" charset="0"/>
              </a:rPr>
              <a:t>van </a:t>
            </a:r>
            <a:r>
              <a:rPr lang="nl-NL" sz="900" b="1" dirty="0" smtClean="0">
                <a:solidFill>
                  <a:schemeClr val="tx1">
                    <a:lumMod val="65000"/>
                    <a:lumOff val="35000"/>
                  </a:schemeClr>
                </a:solidFill>
                <a:latin typeface="Calibri" panose="020F0502020204030204" pitchFamily="34" charset="0"/>
              </a:rPr>
              <a:t>€2.991</a:t>
            </a:r>
            <a:r>
              <a:rPr lang="nl-NL" sz="900" b="1" dirty="0">
                <a:solidFill>
                  <a:schemeClr val="tx1">
                    <a:lumMod val="65000"/>
                    <a:lumOff val="35000"/>
                  </a:schemeClr>
                </a:solidFill>
                <a:latin typeface="Calibri" panose="020F0502020204030204" pitchFamily="34" charset="0"/>
              </a:rPr>
              <a:t>,-</a:t>
            </a:r>
          </a:p>
        </p:txBody>
      </p:sp>
      <p:sp>
        <p:nvSpPr>
          <p:cNvPr id="107" name="Rechthoek 106"/>
          <p:cNvSpPr/>
          <p:nvPr/>
        </p:nvSpPr>
        <p:spPr>
          <a:xfrm>
            <a:off x="1899609" y="2552838"/>
            <a:ext cx="1821530" cy="515526"/>
          </a:xfrm>
          <a:prstGeom prst="rect">
            <a:avLst/>
          </a:prstGeom>
        </p:spPr>
        <p:txBody>
          <a:bodyPr wrap="square">
            <a:spAutoFit/>
          </a:bodyPr>
          <a:lstStyle/>
          <a:p>
            <a:r>
              <a:rPr lang="nl-NL" sz="1400" b="1" dirty="0">
                <a:solidFill>
                  <a:srgbClr val="6BCC54"/>
                </a:solidFill>
                <a:latin typeface="Calibri" panose="020F0502020204030204" pitchFamily="34" charset="0"/>
              </a:rPr>
              <a:t>LED </a:t>
            </a:r>
            <a:r>
              <a:rPr lang="nl-NL" sz="1400" b="1" dirty="0" smtClean="0">
                <a:solidFill>
                  <a:srgbClr val="6BCC54"/>
                </a:solidFill>
                <a:latin typeface="Calibri" panose="020F0502020204030204" pitchFamily="34" charset="0"/>
              </a:rPr>
              <a:t>VERLICHTING</a:t>
            </a:r>
            <a:endParaRPr lang="nl-NL" sz="1400" b="1" dirty="0" smtClean="0">
              <a:solidFill>
                <a:schemeClr val="tx1">
                  <a:lumMod val="65000"/>
                  <a:lumOff val="35000"/>
                </a:schemeClr>
              </a:solidFill>
              <a:latin typeface="Calibri" panose="020F0502020204030204" pitchFamily="34" charset="0"/>
            </a:endParaRPr>
          </a:p>
          <a:p>
            <a:pPr>
              <a:lnSpc>
                <a:spcPct val="150000"/>
              </a:lnSpc>
            </a:pPr>
            <a:r>
              <a:rPr lang="nl-NL" sz="900" b="1" dirty="0" smtClean="0">
                <a:solidFill>
                  <a:schemeClr val="tx1">
                    <a:lumMod val="65000"/>
                    <a:lumOff val="35000"/>
                  </a:schemeClr>
                </a:solidFill>
                <a:latin typeface="Calibri" panose="020F0502020204030204" pitchFamily="34" charset="0"/>
              </a:rPr>
              <a:t>Jaarbesparing </a:t>
            </a:r>
            <a:r>
              <a:rPr lang="nl-NL" sz="900" b="1" dirty="0">
                <a:solidFill>
                  <a:schemeClr val="tx1">
                    <a:lumMod val="65000"/>
                    <a:lumOff val="35000"/>
                  </a:schemeClr>
                </a:solidFill>
                <a:latin typeface="Calibri" panose="020F0502020204030204" pitchFamily="34" charset="0"/>
              </a:rPr>
              <a:t>van </a:t>
            </a:r>
            <a:r>
              <a:rPr lang="nl-NL" sz="900" b="1" dirty="0" smtClean="0">
                <a:solidFill>
                  <a:schemeClr val="tx1">
                    <a:lumMod val="65000"/>
                    <a:lumOff val="35000"/>
                  </a:schemeClr>
                </a:solidFill>
                <a:latin typeface="Calibri" panose="020F0502020204030204" pitchFamily="34" charset="0"/>
              </a:rPr>
              <a:t>€3.414</a:t>
            </a:r>
            <a:r>
              <a:rPr lang="nl-NL" sz="900" b="1" dirty="0">
                <a:solidFill>
                  <a:schemeClr val="tx1">
                    <a:lumMod val="65000"/>
                    <a:lumOff val="35000"/>
                  </a:schemeClr>
                </a:solidFill>
                <a:latin typeface="Calibri" panose="020F0502020204030204" pitchFamily="34" charset="0"/>
              </a:rPr>
              <a:t>,-</a:t>
            </a:r>
            <a:endParaRPr lang="nl-NL" sz="1400" b="1" dirty="0">
              <a:solidFill>
                <a:srgbClr val="6BCC54"/>
              </a:solidFill>
              <a:latin typeface="Calibri" panose="020F0502020204030204" pitchFamily="34" charset="0"/>
            </a:endParaRPr>
          </a:p>
        </p:txBody>
      </p:sp>
      <p:sp>
        <p:nvSpPr>
          <p:cNvPr id="108" name="Tekstvak 107"/>
          <p:cNvSpPr txBox="1"/>
          <p:nvPr/>
        </p:nvSpPr>
        <p:spPr>
          <a:xfrm>
            <a:off x="4079478" y="2586822"/>
            <a:ext cx="1654649" cy="461665"/>
          </a:xfrm>
          <a:prstGeom prst="rect">
            <a:avLst/>
          </a:prstGeom>
          <a:solidFill>
            <a:srgbClr val="6BCC54"/>
          </a:solidFill>
        </p:spPr>
        <p:txBody>
          <a:bodyPr wrap="square" rtlCol="0">
            <a:spAutoFit/>
          </a:bodyPr>
          <a:lstStyle/>
          <a:p>
            <a:pPr algn="ctr"/>
            <a:r>
              <a:rPr lang="nl-NL" sz="1200" b="1" dirty="0" smtClean="0">
                <a:solidFill>
                  <a:schemeClr val="bg1"/>
                </a:solidFill>
                <a:latin typeface="Calibri" panose="020F0502020204030204" pitchFamily="34" charset="0"/>
              </a:rPr>
              <a:t>JAARBESPARING VAN</a:t>
            </a:r>
          </a:p>
          <a:p>
            <a:pPr algn="ctr"/>
            <a:r>
              <a:rPr lang="nl-NL" sz="1200" b="1" dirty="0" smtClean="0">
                <a:solidFill>
                  <a:schemeClr val="bg1"/>
                </a:solidFill>
                <a:latin typeface="Calibri" panose="020F0502020204030204" pitchFamily="34" charset="0"/>
              </a:rPr>
              <a:t>€6.405,-</a:t>
            </a:r>
            <a:endParaRPr lang="nl-NL" sz="1200" b="1" dirty="0">
              <a:solidFill>
                <a:schemeClr val="bg1"/>
              </a:solidFill>
              <a:latin typeface="Calibri" panose="020F0502020204030204" pitchFamily="34" charset="0"/>
            </a:endParaRPr>
          </a:p>
        </p:txBody>
      </p:sp>
      <p:sp>
        <p:nvSpPr>
          <p:cNvPr id="109" name="Tekstvak 108"/>
          <p:cNvSpPr txBox="1"/>
          <p:nvPr/>
        </p:nvSpPr>
        <p:spPr>
          <a:xfrm>
            <a:off x="3540249" y="2764398"/>
            <a:ext cx="256994" cy="338554"/>
          </a:xfrm>
          <a:prstGeom prst="rect">
            <a:avLst/>
          </a:prstGeom>
          <a:noFill/>
        </p:spPr>
        <p:txBody>
          <a:bodyPr wrap="square" rtlCol="0">
            <a:spAutoFit/>
          </a:bodyPr>
          <a:lstStyle/>
          <a:p>
            <a:r>
              <a:rPr lang="en-US" sz="1600" b="1" dirty="0" smtClean="0">
                <a:solidFill>
                  <a:schemeClr val="tx1">
                    <a:lumMod val="65000"/>
                    <a:lumOff val="35000"/>
                  </a:schemeClr>
                </a:solidFill>
              </a:rPr>
              <a:t>=</a:t>
            </a:r>
            <a:endParaRPr lang="nl-NL" sz="1600" b="1" dirty="0">
              <a:solidFill>
                <a:schemeClr val="tx1">
                  <a:lumMod val="65000"/>
                  <a:lumOff val="35000"/>
                </a:schemeClr>
              </a:solidFill>
            </a:endParaRPr>
          </a:p>
        </p:txBody>
      </p:sp>
      <p:sp>
        <p:nvSpPr>
          <p:cNvPr id="110" name="Tekstvak 109"/>
          <p:cNvSpPr txBox="1"/>
          <p:nvPr/>
        </p:nvSpPr>
        <p:spPr>
          <a:xfrm>
            <a:off x="1589441" y="2756556"/>
            <a:ext cx="256994" cy="338554"/>
          </a:xfrm>
          <a:prstGeom prst="rect">
            <a:avLst/>
          </a:prstGeom>
          <a:noFill/>
        </p:spPr>
        <p:txBody>
          <a:bodyPr wrap="square" rtlCol="0">
            <a:spAutoFit/>
          </a:bodyPr>
          <a:lstStyle/>
          <a:p>
            <a:r>
              <a:rPr lang="en-US" sz="1600" b="1" dirty="0" smtClean="0">
                <a:solidFill>
                  <a:schemeClr val="tx1">
                    <a:lumMod val="65000"/>
                    <a:lumOff val="35000"/>
                  </a:schemeClr>
                </a:solidFill>
              </a:rPr>
              <a:t>+</a:t>
            </a:r>
            <a:endParaRPr lang="nl-NL" sz="1600" b="1" dirty="0">
              <a:solidFill>
                <a:schemeClr val="tx1">
                  <a:lumMod val="65000"/>
                  <a:lumOff val="35000"/>
                </a:schemeClr>
              </a:solidFill>
            </a:endParaRPr>
          </a:p>
        </p:txBody>
      </p:sp>
      <p:sp>
        <p:nvSpPr>
          <p:cNvPr id="111" name="Rechthoek 110"/>
          <p:cNvSpPr/>
          <p:nvPr/>
        </p:nvSpPr>
        <p:spPr>
          <a:xfrm>
            <a:off x="36884" y="2110687"/>
            <a:ext cx="598241" cy="200055"/>
          </a:xfrm>
          <a:prstGeom prst="rect">
            <a:avLst/>
          </a:prstGeom>
        </p:spPr>
        <p:txBody>
          <a:bodyPr wrap="none">
            <a:spAutoFit/>
          </a:bodyPr>
          <a:lstStyle/>
          <a:p>
            <a:r>
              <a:rPr lang="nl-NL" sz="700" b="1" dirty="0">
                <a:solidFill>
                  <a:schemeClr val="tx1">
                    <a:lumMod val="65000"/>
                    <a:lumOff val="35000"/>
                  </a:schemeClr>
                </a:solidFill>
                <a:latin typeface="Calibri" panose="020F0502020204030204" pitchFamily="34" charset="0"/>
              </a:rPr>
              <a:t>30-12-2017</a:t>
            </a:r>
            <a:endParaRPr lang="nl-NL" sz="700" b="1" dirty="0"/>
          </a:p>
        </p:txBody>
      </p:sp>
      <p:sp>
        <p:nvSpPr>
          <p:cNvPr id="112" name="Rechthoek 111"/>
          <p:cNvSpPr/>
          <p:nvPr/>
        </p:nvSpPr>
        <p:spPr>
          <a:xfrm>
            <a:off x="651715" y="2016845"/>
            <a:ext cx="598241" cy="200055"/>
          </a:xfrm>
          <a:prstGeom prst="rect">
            <a:avLst/>
          </a:prstGeom>
        </p:spPr>
        <p:txBody>
          <a:bodyPr wrap="none">
            <a:spAutoFit/>
          </a:bodyPr>
          <a:lstStyle/>
          <a:p>
            <a:r>
              <a:rPr lang="nl-NL" sz="700" b="1" dirty="0" smtClean="0">
                <a:solidFill>
                  <a:schemeClr val="tx1">
                    <a:lumMod val="65000"/>
                    <a:lumOff val="35000"/>
                  </a:schemeClr>
                </a:solidFill>
                <a:latin typeface="Calibri" panose="020F0502020204030204" pitchFamily="34" charset="0"/>
              </a:rPr>
              <a:t>11-01-2018</a:t>
            </a:r>
            <a:endParaRPr lang="nl-NL" sz="700" b="1" dirty="0"/>
          </a:p>
        </p:txBody>
      </p:sp>
      <p:sp>
        <p:nvSpPr>
          <p:cNvPr id="113" name="Rechthoek 112"/>
          <p:cNvSpPr/>
          <p:nvPr/>
        </p:nvSpPr>
        <p:spPr>
          <a:xfrm>
            <a:off x="1439745" y="2015027"/>
            <a:ext cx="598241" cy="200055"/>
          </a:xfrm>
          <a:prstGeom prst="rect">
            <a:avLst/>
          </a:prstGeom>
        </p:spPr>
        <p:txBody>
          <a:bodyPr wrap="none">
            <a:spAutoFit/>
          </a:bodyPr>
          <a:lstStyle/>
          <a:p>
            <a:r>
              <a:rPr lang="nl-NL" sz="700" b="1" dirty="0" smtClean="0">
                <a:solidFill>
                  <a:schemeClr val="tx1">
                    <a:lumMod val="65000"/>
                    <a:lumOff val="35000"/>
                  </a:schemeClr>
                </a:solidFill>
                <a:latin typeface="Calibri" panose="020F0502020204030204" pitchFamily="34" charset="0"/>
              </a:rPr>
              <a:t>27-01-2018</a:t>
            </a:r>
            <a:endParaRPr lang="nl-NL" sz="700" b="1" dirty="0"/>
          </a:p>
        </p:txBody>
      </p:sp>
      <p:sp>
        <p:nvSpPr>
          <p:cNvPr id="114" name="Rechthoek 113"/>
          <p:cNvSpPr/>
          <p:nvPr/>
        </p:nvSpPr>
        <p:spPr>
          <a:xfrm>
            <a:off x="2032093" y="2015538"/>
            <a:ext cx="598241" cy="200055"/>
          </a:xfrm>
          <a:prstGeom prst="rect">
            <a:avLst/>
          </a:prstGeom>
        </p:spPr>
        <p:txBody>
          <a:bodyPr wrap="none">
            <a:spAutoFit/>
          </a:bodyPr>
          <a:lstStyle/>
          <a:p>
            <a:r>
              <a:rPr lang="nl-NL" sz="700" b="1" dirty="0" smtClean="0">
                <a:solidFill>
                  <a:schemeClr val="tx1">
                    <a:lumMod val="65000"/>
                    <a:lumOff val="35000"/>
                  </a:schemeClr>
                </a:solidFill>
                <a:latin typeface="Calibri" panose="020F0502020204030204" pitchFamily="34" charset="0"/>
              </a:rPr>
              <a:t>31-01-2018</a:t>
            </a:r>
            <a:endParaRPr lang="nl-NL" sz="700" b="1" dirty="0"/>
          </a:p>
        </p:txBody>
      </p:sp>
      <p:sp>
        <p:nvSpPr>
          <p:cNvPr id="115" name="Rechthoek 114"/>
          <p:cNvSpPr/>
          <p:nvPr/>
        </p:nvSpPr>
        <p:spPr>
          <a:xfrm>
            <a:off x="2798845" y="2013486"/>
            <a:ext cx="598241" cy="200055"/>
          </a:xfrm>
          <a:prstGeom prst="rect">
            <a:avLst/>
          </a:prstGeom>
        </p:spPr>
        <p:txBody>
          <a:bodyPr wrap="none">
            <a:spAutoFit/>
          </a:bodyPr>
          <a:lstStyle/>
          <a:p>
            <a:r>
              <a:rPr lang="nl-NL" sz="700" b="1" dirty="0" smtClean="0">
                <a:solidFill>
                  <a:schemeClr val="tx1">
                    <a:lumMod val="65000"/>
                    <a:lumOff val="35000"/>
                  </a:schemeClr>
                </a:solidFill>
                <a:latin typeface="Calibri" panose="020F0502020204030204" pitchFamily="34" charset="0"/>
              </a:rPr>
              <a:t>13-02-2018</a:t>
            </a:r>
            <a:endParaRPr lang="nl-NL" sz="700" b="1" dirty="0"/>
          </a:p>
        </p:txBody>
      </p:sp>
      <p:sp>
        <p:nvSpPr>
          <p:cNvPr id="116" name="Rechthoek 115"/>
          <p:cNvSpPr/>
          <p:nvPr/>
        </p:nvSpPr>
        <p:spPr>
          <a:xfrm>
            <a:off x="3737304" y="2010774"/>
            <a:ext cx="598241" cy="200055"/>
          </a:xfrm>
          <a:prstGeom prst="rect">
            <a:avLst/>
          </a:prstGeom>
        </p:spPr>
        <p:txBody>
          <a:bodyPr wrap="none">
            <a:spAutoFit/>
          </a:bodyPr>
          <a:lstStyle/>
          <a:p>
            <a:r>
              <a:rPr lang="nl-NL" sz="700" b="1" dirty="0" smtClean="0">
                <a:solidFill>
                  <a:schemeClr val="tx1">
                    <a:lumMod val="65000"/>
                    <a:lumOff val="35000"/>
                  </a:schemeClr>
                </a:solidFill>
                <a:latin typeface="Calibri" panose="020F0502020204030204" pitchFamily="34" charset="0"/>
              </a:rPr>
              <a:t>16-03-2018</a:t>
            </a:r>
            <a:endParaRPr lang="nl-NL" sz="700" b="1" dirty="0"/>
          </a:p>
        </p:txBody>
      </p:sp>
      <p:sp>
        <p:nvSpPr>
          <p:cNvPr id="117" name="Rechthoek 116"/>
          <p:cNvSpPr/>
          <p:nvPr/>
        </p:nvSpPr>
        <p:spPr>
          <a:xfrm>
            <a:off x="5201930" y="2016452"/>
            <a:ext cx="598241" cy="200055"/>
          </a:xfrm>
          <a:prstGeom prst="rect">
            <a:avLst/>
          </a:prstGeom>
        </p:spPr>
        <p:txBody>
          <a:bodyPr wrap="none">
            <a:spAutoFit/>
          </a:bodyPr>
          <a:lstStyle/>
          <a:p>
            <a:r>
              <a:rPr lang="nl-NL" sz="700" b="1" dirty="0" smtClean="0">
                <a:solidFill>
                  <a:schemeClr val="tx1">
                    <a:lumMod val="65000"/>
                    <a:lumOff val="35000"/>
                  </a:schemeClr>
                </a:solidFill>
                <a:latin typeface="Calibri" panose="020F0502020204030204" pitchFamily="34" charset="0"/>
              </a:rPr>
              <a:t>19-05-2018</a:t>
            </a:r>
            <a:endParaRPr lang="nl-NL" sz="700" b="1" dirty="0"/>
          </a:p>
        </p:txBody>
      </p:sp>
      <p:sp>
        <p:nvSpPr>
          <p:cNvPr id="120" name="PIJL-RECHTS 119"/>
          <p:cNvSpPr/>
          <p:nvPr/>
        </p:nvSpPr>
        <p:spPr>
          <a:xfrm>
            <a:off x="155112" y="1757989"/>
            <a:ext cx="372674" cy="335082"/>
          </a:xfrm>
          <a:prstGeom prst="rightArrow">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p:cNvSpPr/>
          <p:nvPr/>
        </p:nvSpPr>
        <p:spPr>
          <a:xfrm flipH="1">
            <a:off x="5585498" y="1733596"/>
            <a:ext cx="45719" cy="221211"/>
          </a:xfrm>
          <a:prstGeom prst="rect">
            <a:avLst/>
          </a:prstGeom>
          <a:solidFill>
            <a:schemeClr val="tx1">
              <a:lumMod val="65000"/>
              <a:lumOff val="35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Tekstvak 120"/>
          <p:cNvSpPr txBox="1"/>
          <p:nvPr/>
        </p:nvSpPr>
        <p:spPr>
          <a:xfrm>
            <a:off x="93389" y="1811947"/>
            <a:ext cx="625876" cy="215444"/>
          </a:xfrm>
          <a:prstGeom prst="rect">
            <a:avLst/>
          </a:prstGeom>
          <a:noFill/>
        </p:spPr>
        <p:txBody>
          <a:bodyPr wrap="square" rtlCol="0">
            <a:spAutoFit/>
          </a:bodyPr>
          <a:lstStyle/>
          <a:p>
            <a:r>
              <a:rPr lang="en-US" sz="800" b="1" i="1" dirty="0" smtClean="0">
                <a:solidFill>
                  <a:schemeClr val="bg1"/>
                </a:solidFill>
                <a:latin typeface="Calibri" panose="020F0502020204030204" pitchFamily="34" charset="0"/>
              </a:rPr>
              <a:t>START</a:t>
            </a:r>
            <a:endParaRPr lang="nl-NL" sz="800" b="1" i="1" dirty="0">
              <a:solidFill>
                <a:schemeClr val="bg1"/>
              </a:solidFill>
              <a:latin typeface="Calibri" panose="020F0502020204030204" pitchFamily="34" charset="0"/>
            </a:endParaRPr>
          </a:p>
        </p:txBody>
      </p:sp>
      <p:sp>
        <p:nvSpPr>
          <p:cNvPr id="127" name="Rechthoek 126"/>
          <p:cNvSpPr/>
          <p:nvPr/>
        </p:nvSpPr>
        <p:spPr>
          <a:xfrm flipH="1">
            <a:off x="5376441" y="1733596"/>
            <a:ext cx="45719" cy="221211"/>
          </a:xfrm>
          <a:prstGeom prst="rect">
            <a:avLst/>
          </a:prstGeom>
          <a:solidFill>
            <a:schemeClr val="tx1">
              <a:lumMod val="65000"/>
              <a:lumOff val="35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6BCC54"/>
              </a:solidFill>
            </a:endParaRPr>
          </a:p>
        </p:txBody>
      </p:sp>
      <p:sp>
        <p:nvSpPr>
          <p:cNvPr id="129" name="Rechthoek 128"/>
          <p:cNvSpPr/>
          <p:nvPr/>
        </p:nvSpPr>
        <p:spPr>
          <a:xfrm>
            <a:off x="5330576" y="1603307"/>
            <a:ext cx="357797" cy="179088"/>
          </a:xfrm>
          <a:prstGeom prst="rect">
            <a:avLst/>
          </a:prstGeom>
          <a:solidFill>
            <a:srgbClr val="6BCC54"/>
          </a:solidFill>
          <a:ln w="28575"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w="28575">
                <a:solidFill>
                  <a:schemeClr val="tx1">
                    <a:lumMod val="65000"/>
                    <a:lumOff val="35000"/>
                  </a:schemeClr>
                </a:solidFill>
              </a:ln>
              <a:solidFill>
                <a:srgbClr val="6BCC54"/>
              </a:solidFill>
            </a:endParaRPr>
          </a:p>
        </p:txBody>
      </p:sp>
      <p:sp>
        <p:nvSpPr>
          <p:cNvPr id="124" name="Tekstvak 123"/>
          <p:cNvSpPr txBox="1"/>
          <p:nvPr/>
        </p:nvSpPr>
        <p:spPr>
          <a:xfrm>
            <a:off x="5309887" y="2384490"/>
            <a:ext cx="526804" cy="215444"/>
          </a:xfrm>
          <a:prstGeom prst="rect">
            <a:avLst/>
          </a:prstGeom>
          <a:noFill/>
          <a:ln>
            <a:noFill/>
          </a:ln>
        </p:spPr>
        <p:txBody>
          <a:bodyPr wrap="square" rtlCol="0">
            <a:spAutoFit/>
          </a:bodyPr>
          <a:lstStyle/>
          <a:p>
            <a:r>
              <a:rPr lang="en-US" sz="800" b="1" dirty="0" smtClean="0">
                <a:solidFill>
                  <a:schemeClr val="bg1"/>
                </a:solidFill>
                <a:latin typeface="Calibri" panose="020F0502020204030204" pitchFamily="34" charset="0"/>
              </a:rPr>
              <a:t>FINISH</a:t>
            </a:r>
            <a:endParaRPr lang="nl-NL" sz="800" b="1" dirty="0">
              <a:solidFill>
                <a:schemeClr val="bg1"/>
              </a:solidFill>
              <a:latin typeface="Calibri" panose="020F0502020204030204" pitchFamily="34" charset="0"/>
            </a:endParaRPr>
          </a:p>
        </p:txBody>
      </p:sp>
      <p:sp>
        <p:nvSpPr>
          <p:cNvPr id="130" name="Tekstvak 129"/>
          <p:cNvSpPr txBox="1"/>
          <p:nvPr/>
        </p:nvSpPr>
        <p:spPr>
          <a:xfrm>
            <a:off x="5283470" y="1585941"/>
            <a:ext cx="502823" cy="215444"/>
          </a:xfrm>
          <a:prstGeom prst="rect">
            <a:avLst/>
          </a:prstGeom>
          <a:noFill/>
        </p:spPr>
        <p:txBody>
          <a:bodyPr wrap="square" rtlCol="0">
            <a:spAutoFit/>
          </a:bodyPr>
          <a:lstStyle/>
          <a:p>
            <a:r>
              <a:rPr lang="en-US" sz="800" b="1" dirty="0" smtClean="0">
                <a:solidFill>
                  <a:schemeClr val="bg1"/>
                </a:solidFill>
                <a:latin typeface="Calibri" panose="020F0502020204030204" pitchFamily="34" charset="0"/>
              </a:rPr>
              <a:t>FINISH</a:t>
            </a:r>
            <a:endParaRPr lang="nl-NL" sz="800" b="1" dirty="0">
              <a:solidFill>
                <a:schemeClr val="bg1"/>
              </a:solidFill>
              <a:latin typeface="Calibri" panose="020F0502020204030204" pitchFamily="34" charset="0"/>
            </a:endParaRPr>
          </a:p>
        </p:txBody>
      </p:sp>
      <p:cxnSp>
        <p:nvCxnSpPr>
          <p:cNvPr id="96" name="Rechte verbindingslijn 95"/>
          <p:cNvCxnSpPr/>
          <p:nvPr/>
        </p:nvCxnSpPr>
        <p:spPr>
          <a:xfrm flipV="1">
            <a:off x="1738485" y="1170104"/>
            <a:ext cx="0" cy="66644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Rechte verbindingslijn 96"/>
          <p:cNvCxnSpPr/>
          <p:nvPr/>
        </p:nvCxnSpPr>
        <p:spPr>
          <a:xfrm flipV="1">
            <a:off x="2331213" y="1172990"/>
            <a:ext cx="0" cy="66644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p:nvCxnSpPr>
        <p:spPr>
          <a:xfrm flipV="1">
            <a:off x="3099350" y="1170104"/>
            <a:ext cx="0" cy="66644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p:nvCxnSpPr>
        <p:spPr>
          <a:xfrm flipV="1">
            <a:off x="4037462" y="1172990"/>
            <a:ext cx="0" cy="666448"/>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8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ppt_x"/>
                                          </p:val>
                                        </p:tav>
                                        <p:tav tm="100000">
                                          <p:val>
                                            <p:strVal val="#ppt_x"/>
                                          </p:val>
                                        </p:tav>
                                      </p:tavLst>
                                    </p:anim>
                                    <p:anim calcmode="lin" valueType="num">
                                      <p:cBhvr additive="base">
                                        <p:cTn id="12" dur="500" fill="hold"/>
                                        <p:tgtEl>
                                          <p:spTgt spid="1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additive="base">
                                        <p:cTn id="23" dur="500" fill="hold"/>
                                        <p:tgtEl>
                                          <p:spTgt spid="108"/>
                                        </p:tgtEl>
                                        <p:attrNameLst>
                                          <p:attrName>ppt_x</p:attrName>
                                        </p:attrNameLst>
                                      </p:cBhvr>
                                      <p:tavLst>
                                        <p:tav tm="0">
                                          <p:val>
                                            <p:strVal val="#ppt_x"/>
                                          </p:val>
                                        </p:tav>
                                        <p:tav tm="100000">
                                          <p:val>
                                            <p:strVal val="#ppt_x"/>
                                          </p:val>
                                        </p:tav>
                                      </p:tavLst>
                                    </p:anim>
                                    <p:anim calcmode="lin" valueType="num">
                                      <p:cBhvr additive="base">
                                        <p:cTn id="2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animBg="1"/>
      <p:bldP spid="109" grpId="0"/>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5484"/>
            <a:ext cx="5854700" cy="1141388"/>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22" y="768588"/>
            <a:ext cx="4146170" cy="1056020"/>
          </a:xfrm>
          <a:prstGeom prst="rect">
            <a:avLst/>
          </a:prstGeom>
        </p:spPr>
      </p:pic>
      <p:sp>
        <p:nvSpPr>
          <p:cNvPr id="7" name="Tekstvak 6"/>
          <p:cNvSpPr txBox="1"/>
          <p:nvPr/>
        </p:nvSpPr>
        <p:spPr>
          <a:xfrm>
            <a:off x="84413" y="79292"/>
            <a:ext cx="1735824" cy="461665"/>
          </a:xfrm>
          <a:prstGeom prst="rect">
            <a:avLst/>
          </a:prstGeom>
          <a:solidFill>
            <a:srgbClr val="E60055"/>
          </a:solidFill>
        </p:spPr>
        <p:txBody>
          <a:bodyPr wrap="square" rtlCol="0">
            <a:spAutoFit/>
          </a:bodyPr>
          <a:lstStyle/>
          <a:p>
            <a:r>
              <a:rPr lang="nl-NL" sz="1500" b="1" dirty="0" smtClean="0">
                <a:solidFill>
                  <a:schemeClr val="bg1"/>
                </a:solidFill>
                <a:latin typeface="Calibri" panose="020F0502020204030204" pitchFamily="34" charset="0"/>
              </a:rPr>
              <a:t>EnergieFitScan</a:t>
            </a:r>
          </a:p>
          <a:p>
            <a:r>
              <a:rPr lang="nl-NL" sz="900" dirty="0" smtClean="0">
                <a:solidFill>
                  <a:schemeClr val="bg1"/>
                </a:solidFill>
                <a:latin typeface="Calibri" panose="020F0502020204030204" pitchFamily="34" charset="0"/>
              </a:rPr>
              <a:t>Bespaar flink op je energiekosten</a:t>
            </a:r>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558" y="-87894"/>
            <a:ext cx="910447" cy="682835"/>
          </a:xfrm>
          <a:prstGeom prst="rect">
            <a:avLst/>
          </a:prstGeom>
        </p:spPr>
      </p:pic>
      <p:sp>
        <p:nvSpPr>
          <p:cNvPr id="14" name="Ovaal 13"/>
          <p:cNvSpPr/>
          <p:nvPr/>
        </p:nvSpPr>
        <p:spPr>
          <a:xfrm rot="21324312">
            <a:off x="4618619" y="1529530"/>
            <a:ext cx="729946" cy="706736"/>
          </a:xfrm>
          <a:prstGeom prst="ellipse">
            <a:avLst/>
          </a:prstGeom>
          <a:solidFill>
            <a:srgbClr val="E6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rot="979125">
            <a:off x="4578597" y="1536649"/>
            <a:ext cx="809989" cy="692497"/>
          </a:xfrm>
          <a:prstGeom prst="rect">
            <a:avLst/>
          </a:prstGeom>
          <a:noFill/>
        </p:spPr>
        <p:txBody>
          <a:bodyPr wrap="square" rtlCol="0">
            <a:spAutoFit/>
          </a:bodyPr>
          <a:lstStyle/>
          <a:p>
            <a:pPr algn="ctr"/>
            <a:r>
              <a:rPr lang="nl-NL" sz="800" dirty="0" smtClean="0">
                <a:solidFill>
                  <a:schemeClr val="bg1"/>
                </a:solidFill>
                <a:latin typeface="Calibri" panose="020F0502020204030204" pitchFamily="34" charset="0"/>
              </a:rPr>
              <a:t>GRATIS</a:t>
            </a:r>
          </a:p>
          <a:p>
            <a:pPr algn="ctr"/>
            <a:r>
              <a:rPr lang="nl-NL" sz="800" dirty="0" smtClean="0">
                <a:solidFill>
                  <a:schemeClr val="bg1"/>
                </a:solidFill>
                <a:latin typeface="Calibri" panose="020F0502020204030204" pitchFamily="34" charset="0"/>
              </a:rPr>
              <a:t>EnergieFitScan t.w.v.</a:t>
            </a:r>
          </a:p>
          <a:p>
            <a:pPr algn="ctr"/>
            <a:r>
              <a:rPr lang="nl-NL" sz="1500" b="1" dirty="0" smtClean="0">
                <a:solidFill>
                  <a:schemeClr val="bg1"/>
                </a:solidFill>
                <a:latin typeface="Calibri" panose="020F0502020204030204" pitchFamily="34" charset="0"/>
              </a:rPr>
              <a:t>€500,-</a:t>
            </a:r>
            <a:endParaRPr lang="nl-NL" sz="15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19772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49" y="1897152"/>
            <a:ext cx="5854700" cy="1213396"/>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558" y="-82748"/>
            <a:ext cx="897781" cy="673336"/>
          </a:xfrm>
          <a:prstGeom prst="rect">
            <a:avLst/>
          </a:prstGeom>
        </p:spPr>
      </p:pic>
      <p:sp>
        <p:nvSpPr>
          <p:cNvPr id="13" name="Rechthoek 12"/>
          <p:cNvSpPr/>
          <p:nvPr/>
        </p:nvSpPr>
        <p:spPr>
          <a:xfrm>
            <a:off x="176940" y="120110"/>
            <a:ext cx="2232249" cy="684803"/>
          </a:xfrm>
          <a:prstGeom prst="rect">
            <a:avLst/>
          </a:prstGeom>
          <a:solidFill>
            <a:srgbClr val="E60055"/>
          </a:solidFill>
          <a:ln>
            <a:solidFill>
              <a:srgbClr val="E6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191046" y="133274"/>
            <a:ext cx="2218143" cy="707886"/>
          </a:xfrm>
          <a:prstGeom prst="rect">
            <a:avLst/>
          </a:prstGeom>
          <a:noFill/>
        </p:spPr>
        <p:txBody>
          <a:bodyPr wrap="square" rtlCol="0">
            <a:spAutoFit/>
          </a:bodyPr>
          <a:lstStyle/>
          <a:p>
            <a:r>
              <a:rPr lang="nl-NL" sz="1400" b="1" dirty="0" smtClean="0">
                <a:solidFill>
                  <a:schemeClr val="bg1"/>
                </a:solidFill>
                <a:latin typeface="Calibri" panose="020F0502020204030204" pitchFamily="34" charset="0"/>
              </a:rPr>
              <a:t>Informatieplicht</a:t>
            </a:r>
          </a:p>
          <a:p>
            <a:r>
              <a:rPr lang="nl-NL" sz="1400" b="1" dirty="0">
                <a:solidFill>
                  <a:schemeClr val="bg1"/>
                </a:solidFill>
                <a:latin typeface="Calibri" panose="020F0502020204030204" pitchFamily="34" charset="0"/>
              </a:rPr>
              <a:t>e</a:t>
            </a:r>
            <a:r>
              <a:rPr lang="nl-NL" sz="1400" b="1" dirty="0" smtClean="0">
                <a:solidFill>
                  <a:schemeClr val="bg1"/>
                </a:solidFill>
                <a:latin typeface="Calibri" panose="020F0502020204030204" pitchFamily="34" charset="0"/>
              </a:rPr>
              <a:t>nergiebesparing</a:t>
            </a:r>
            <a:endParaRPr lang="nl-NL" sz="1400" b="1" dirty="0">
              <a:solidFill>
                <a:schemeClr val="bg1"/>
              </a:solidFill>
              <a:latin typeface="Calibri" panose="020F0502020204030204" pitchFamily="34" charset="0"/>
            </a:endParaRPr>
          </a:p>
          <a:p>
            <a:pPr>
              <a:lnSpc>
                <a:spcPct val="150000"/>
              </a:lnSpc>
            </a:pPr>
            <a:r>
              <a:rPr lang="nl-NL" sz="800" b="1" dirty="0" smtClean="0">
                <a:solidFill>
                  <a:schemeClr val="bg1"/>
                </a:solidFill>
                <a:latin typeface="Calibri" panose="020F0502020204030204" pitchFamily="34" charset="0"/>
              </a:rPr>
              <a:t>Makkelijk geregeld met de InfoPlichtService</a:t>
            </a:r>
            <a:endParaRPr lang="nl-NL" sz="800" b="1" dirty="0">
              <a:solidFill>
                <a:schemeClr val="bg1"/>
              </a:solidFill>
              <a:latin typeface="Calibri" panose="020F0502020204030204" pitchFamily="34" charset="0"/>
            </a:endParaRPr>
          </a:p>
        </p:txBody>
      </p:sp>
      <p:sp>
        <p:nvSpPr>
          <p:cNvPr id="15" name="Ovaal 14"/>
          <p:cNvSpPr/>
          <p:nvPr/>
        </p:nvSpPr>
        <p:spPr>
          <a:xfrm rot="21324312">
            <a:off x="4369611" y="1369686"/>
            <a:ext cx="889201" cy="864277"/>
          </a:xfrm>
          <a:prstGeom prst="ellipse">
            <a:avLst/>
          </a:prstGeom>
          <a:solidFill>
            <a:srgbClr val="E60055"/>
          </a:solidFill>
          <a:ln>
            <a:solidFill>
              <a:srgbClr val="E6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rot="979125">
            <a:off x="4408746" y="1463270"/>
            <a:ext cx="809989" cy="677108"/>
          </a:xfrm>
          <a:prstGeom prst="rect">
            <a:avLst/>
          </a:prstGeom>
          <a:noFill/>
        </p:spPr>
        <p:txBody>
          <a:bodyPr wrap="square" rtlCol="0">
            <a:spAutoFit/>
          </a:bodyPr>
          <a:lstStyle/>
          <a:p>
            <a:pPr algn="ctr"/>
            <a:r>
              <a:rPr lang="nl-NL" sz="800" dirty="0" smtClean="0">
                <a:solidFill>
                  <a:schemeClr val="bg1"/>
                </a:solidFill>
                <a:latin typeface="Calibri" panose="020F0502020204030204" pitchFamily="34" charset="0"/>
              </a:rPr>
              <a:t>KORTING </a:t>
            </a:r>
          </a:p>
          <a:p>
            <a:pPr algn="ctr"/>
            <a:r>
              <a:rPr lang="nl-NL" sz="800" dirty="0" smtClean="0">
                <a:solidFill>
                  <a:schemeClr val="bg1"/>
                </a:solidFill>
                <a:latin typeface="Calibri" panose="020F0502020204030204" pitchFamily="34" charset="0"/>
              </a:rPr>
              <a:t>VOOR ESSENT KLANTEN:</a:t>
            </a:r>
          </a:p>
          <a:p>
            <a:pPr algn="ctr"/>
            <a:r>
              <a:rPr lang="nl-NL" sz="1400" b="1" dirty="0" smtClean="0">
                <a:solidFill>
                  <a:schemeClr val="bg1"/>
                </a:solidFill>
                <a:latin typeface="Calibri" panose="020F0502020204030204" pitchFamily="34" charset="0"/>
              </a:rPr>
              <a:t>€200,-</a:t>
            </a:r>
            <a:endParaRPr lang="nl-NL" sz="1400" b="1" dirty="0">
              <a:solidFill>
                <a:schemeClr val="bg1"/>
              </a:solidFill>
              <a:latin typeface="Calibri" panose="020F0502020204030204" pitchFamily="34" charset="0"/>
            </a:endParaRPr>
          </a:p>
        </p:txBody>
      </p:sp>
      <p:sp>
        <p:nvSpPr>
          <p:cNvPr id="19" name="Tekstvak 18"/>
          <p:cNvSpPr txBox="1"/>
          <p:nvPr/>
        </p:nvSpPr>
        <p:spPr>
          <a:xfrm>
            <a:off x="119038" y="827628"/>
            <a:ext cx="2952328" cy="1015663"/>
          </a:xfrm>
          <a:prstGeom prst="rect">
            <a:avLst/>
          </a:prstGeom>
          <a:noFill/>
        </p:spPr>
        <p:txBody>
          <a:bodyPr wrap="square" rtlCol="0">
            <a:spAutoFit/>
          </a:bodyPr>
          <a:lstStyle/>
          <a:p>
            <a:pPr>
              <a:lnSpc>
                <a:spcPct val="150000"/>
              </a:lnSpc>
            </a:pPr>
            <a:r>
              <a:rPr lang="nl-NL" sz="1200" b="1" dirty="0" smtClean="0">
                <a:solidFill>
                  <a:schemeClr val="tx1">
                    <a:lumMod val="65000"/>
                    <a:lumOff val="35000"/>
                  </a:schemeClr>
                </a:solidFill>
                <a:latin typeface="Calibri" panose="020F0502020204030204" pitchFamily="34" charset="0"/>
              </a:rPr>
              <a:t>Kies voor het gemak van InfoPlichtService</a:t>
            </a:r>
            <a:endParaRPr lang="nl-NL" sz="1200" b="1" dirty="0">
              <a:solidFill>
                <a:schemeClr val="tx1">
                  <a:lumMod val="65000"/>
                  <a:lumOff val="35000"/>
                </a:schemeClr>
              </a:solidFill>
              <a:latin typeface="Calibri" panose="020F0502020204030204" pitchFamily="34" charset="0"/>
            </a:endParaRPr>
          </a:p>
          <a:p>
            <a:pPr marL="171450" indent="-171450">
              <a:lnSpc>
                <a:spcPct val="150000"/>
              </a:lnSpc>
              <a:buClr>
                <a:srgbClr val="6BCC54"/>
              </a:buClr>
              <a:buFont typeface="Wingdings" panose="05000000000000000000" pitchFamily="2" charset="2"/>
              <a:buChar char="ü"/>
            </a:pPr>
            <a:r>
              <a:rPr lang="nl-NL" sz="700" dirty="0" smtClean="0">
                <a:solidFill>
                  <a:schemeClr val="tx1">
                    <a:lumMod val="65000"/>
                    <a:lumOff val="35000"/>
                  </a:schemeClr>
                </a:solidFill>
                <a:latin typeface="Calibri" panose="020F0502020204030204" pitchFamily="34" charset="0"/>
              </a:rPr>
              <a:t>Wij doen een uitgebreide scan van uw pand</a:t>
            </a:r>
          </a:p>
          <a:p>
            <a:pPr marL="171450" indent="-171450">
              <a:lnSpc>
                <a:spcPct val="150000"/>
              </a:lnSpc>
              <a:buClr>
                <a:srgbClr val="6BCC54"/>
              </a:buClr>
              <a:buFont typeface="Wingdings" panose="05000000000000000000" pitchFamily="2" charset="2"/>
              <a:buChar char="ü"/>
            </a:pPr>
            <a:r>
              <a:rPr lang="nl-NL" sz="700" dirty="0" smtClean="0">
                <a:solidFill>
                  <a:schemeClr val="tx1">
                    <a:lumMod val="65000"/>
                    <a:lumOff val="35000"/>
                  </a:schemeClr>
                </a:solidFill>
                <a:latin typeface="Calibri" panose="020F0502020204030204" pitchFamily="34" charset="0"/>
              </a:rPr>
              <a:t>De specialist vertrekt pas als de rapportage klaar is</a:t>
            </a:r>
          </a:p>
          <a:p>
            <a:pPr marL="171450" indent="-171450">
              <a:lnSpc>
                <a:spcPct val="150000"/>
              </a:lnSpc>
              <a:buClr>
                <a:srgbClr val="6BCC54"/>
              </a:buClr>
              <a:buFont typeface="Wingdings" panose="05000000000000000000" pitchFamily="2" charset="2"/>
              <a:buChar char="ü"/>
            </a:pPr>
            <a:r>
              <a:rPr lang="nl-NL" sz="700" dirty="0" smtClean="0">
                <a:solidFill>
                  <a:schemeClr val="tx1">
                    <a:lumMod val="65000"/>
                    <a:lumOff val="35000"/>
                  </a:schemeClr>
                </a:solidFill>
                <a:latin typeface="Calibri" panose="020F0502020204030204" pitchFamily="34" charset="0"/>
              </a:rPr>
              <a:t>U krijgt een praktische overzicht met uw bespaarverplichting</a:t>
            </a:r>
          </a:p>
          <a:p>
            <a:pPr marL="171450" indent="-171450">
              <a:lnSpc>
                <a:spcPct val="150000"/>
              </a:lnSpc>
              <a:buClr>
                <a:srgbClr val="6BCC54"/>
              </a:buClr>
              <a:buFont typeface="Wingdings" panose="05000000000000000000" pitchFamily="2" charset="2"/>
              <a:buChar char="ü"/>
            </a:pPr>
            <a:r>
              <a:rPr lang="nl-NL" sz="700" dirty="0">
                <a:solidFill>
                  <a:schemeClr val="tx1">
                    <a:lumMod val="65000"/>
                    <a:lumOff val="35000"/>
                  </a:schemeClr>
                </a:solidFill>
                <a:latin typeface="Calibri" panose="020F0502020204030204" pitchFamily="34" charset="0"/>
              </a:rPr>
              <a:t>Makkelijk geregeld! En dat voor maar </a:t>
            </a:r>
            <a:r>
              <a:rPr lang="nl-NL" sz="700" dirty="0" smtClean="0">
                <a:solidFill>
                  <a:schemeClr val="tx1">
                    <a:lumMod val="65000"/>
                    <a:lumOff val="35000"/>
                  </a:schemeClr>
                </a:solidFill>
                <a:latin typeface="Calibri" panose="020F0502020204030204" pitchFamily="34" charset="0"/>
              </a:rPr>
              <a:t>€ 700,-</a:t>
            </a:r>
            <a:endParaRPr lang="nl-NL" sz="7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38472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631206" y="349300"/>
            <a:ext cx="2448272" cy="830997"/>
          </a:xfrm>
          <a:prstGeom prst="rect">
            <a:avLst/>
          </a:prstGeom>
          <a:solidFill>
            <a:srgbClr val="6BCC54"/>
          </a:solidFill>
        </p:spPr>
        <p:txBody>
          <a:bodyPr wrap="square" rtlCol="0">
            <a:spAutoFit/>
          </a:bodyPr>
          <a:lstStyle/>
          <a:p>
            <a:pPr algn="ctr"/>
            <a:r>
              <a:rPr lang="nl-NL" sz="2400" b="1" dirty="0" smtClean="0">
                <a:solidFill>
                  <a:schemeClr val="bg1"/>
                </a:solidFill>
                <a:latin typeface="Calibri" panose="020F0502020204030204" pitchFamily="34" charset="0"/>
              </a:rPr>
              <a:t>BEDANKT VOOR UW AANDACHT</a:t>
            </a:r>
            <a:endParaRPr lang="nl-NL" sz="2400" b="1" dirty="0">
              <a:solidFill>
                <a:schemeClr val="bg1"/>
              </a:solidFill>
              <a:latin typeface="Calibri" panose="020F0502020204030204" pitchFamily="34" charset="0"/>
            </a:endParaRPr>
          </a:p>
        </p:txBody>
      </p:sp>
      <p:sp>
        <p:nvSpPr>
          <p:cNvPr id="6" name="Tekstvak 5"/>
          <p:cNvSpPr txBox="1"/>
          <p:nvPr/>
        </p:nvSpPr>
        <p:spPr>
          <a:xfrm>
            <a:off x="1578250" y="1180297"/>
            <a:ext cx="2592288" cy="400110"/>
          </a:xfrm>
          <a:prstGeom prst="rect">
            <a:avLst/>
          </a:prstGeom>
          <a:noFill/>
        </p:spPr>
        <p:txBody>
          <a:bodyPr wrap="square" rtlCol="0">
            <a:spAutoFit/>
          </a:bodyPr>
          <a:lstStyle/>
          <a:p>
            <a:pPr algn="ctr"/>
            <a:r>
              <a:rPr lang="en-US" sz="2000" b="1" dirty="0" smtClean="0">
                <a:solidFill>
                  <a:schemeClr val="tx1">
                    <a:lumMod val="65000"/>
                    <a:lumOff val="35000"/>
                  </a:schemeClr>
                </a:solidFill>
                <a:latin typeface="Calibri" panose="020F0502020204030204" pitchFamily="34" charset="0"/>
              </a:rPr>
              <a:t>ZIJN ER NOG VRAGEN?</a:t>
            </a:r>
            <a:endParaRPr lang="nl-NL" sz="2000" b="1" dirty="0">
              <a:solidFill>
                <a:schemeClr val="tx1">
                  <a:lumMod val="65000"/>
                  <a:lumOff val="35000"/>
                </a:schemeClr>
              </a:solidFill>
              <a:latin typeface="Calibri" panose="020F0502020204030204" pitchFamily="34" charset="0"/>
            </a:endParaRPr>
          </a:p>
        </p:txBody>
      </p:sp>
      <p:sp>
        <p:nvSpPr>
          <p:cNvPr id="9" name="Tekstvak 8"/>
          <p:cNvSpPr txBox="1"/>
          <p:nvPr/>
        </p:nvSpPr>
        <p:spPr>
          <a:xfrm>
            <a:off x="930178" y="1578028"/>
            <a:ext cx="4013396" cy="261610"/>
          </a:xfrm>
          <a:prstGeom prst="rect">
            <a:avLst/>
          </a:prstGeom>
          <a:solidFill>
            <a:schemeClr val="bg1"/>
          </a:solidFill>
        </p:spPr>
        <p:txBody>
          <a:bodyPr wrap="square" rtlCol="0">
            <a:spAutoFit/>
          </a:bodyPr>
          <a:lstStyle/>
          <a:p>
            <a:pPr algn="ctr"/>
            <a:r>
              <a:rPr lang="en-US" sz="1100" b="1" dirty="0" smtClean="0">
                <a:solidFill>
                  <a:srgbClr val="6BCC54"/>
                </a:solidFill>
                <a:latin typeface="Calibri" panose="020F0502020204030204" pitchFamily="34" charset="0"/>
              </a:rPr>
              <a:t>Loop voor inhoudelijke vragen langs een van </a:t>
            </a:r>
            <a:r>
              <a:rPr lang="en-US" sz="1100" b="1" dirty="0" err="1" smtClean="0">
                <a:solidFill>
                  <a:srgbClr val="6BCC54"/>
                </a:solidFill>
                <a:latin typeface="Calibri" panose="020F0502020204030204" pitchFamily="34" charset="0"/>
              </a:rPr>
              <a:t>onze</a:t>
            </a:r>
            <a:r>
              <a:rPr lang="en-US" sz="1100" b="1" dirty="0" smtClean="0">
                <a:solidFill>
                  <a:srgbClr val="6BCC54"/>
                </a:solidFill>
                <a:latin typeface="Calibri" panose="020F0502020204030204" pitchFamily="34" charset="0"/>
              </a:rPr>
              <a:t> adviseurs</a:t>
            </a:r>
            <a:endParaRPr lang="nl-NL" sz="1100" b="1" dirty="0">
              <a:solidFill>
                <a:srgbClr val="6BCC54"/>
              </a:solidFill>
              <a:latin typeface="Calibri" panose="020F0502020204030204" pitchFamily="34" charset="0"/>
            </a:endParaRPr>
          </a:p>
        </p:txBody>
      </p:sp>
    </p:spTree>
    <p:extLst>
      <p:ext uri="{BB962C8B-B14F-4D97-AF65-F5344CB8AC3E}">
        <p14:creationId xmlns:p14="http://schemas.microsoft.com/office/powerpoint/2010/main" val="4033503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7593" y="637332"/>
            <a:ext cx="2880320" cy="2123658"/>
          </a:xfrm>
          <a:prstGeom prst="rect">
            <a:avLst/>
          </a:prstGeom>
        </p:spPr>
        <p:txBody>
          <a:bodyPr wrap="square">
            <a:spAutoFit/>
          </a:bodyPr>
          <a:lstStyle/>
          <a:p>
            <a:r>
              <a:rPr lang="nl-NL" sz="1100" b="1" dirty="0" smtClean="0">
                <a:solidFill>
                  <a:srgbClr val="6BCC54"/>
                </a:solidFill>
                <a:latin typeface="Calibri" panose="020F0502020204030204" pitchFamily="34" charset="0"/>
                <a:cs typeface="Arial" panose="020B0604020202020204" pitchFamily="34" charset="0"/>
              </a:rPr>
              <a:t>KLIMAATROUTE</a:t>
            </a:r>
            <a:endParaRPr lang="nl-NL" sz="1100" dirty="0">
              <a:solidFill>
                <a:srgbClr val="6BCC54"/>
              </a:solidFill>
              <a:latin typeface="Calibri" panose="020F0502020204030204" pitchFamily="34" charset="0"/>
              <a:cs typeface="Arial" panose="020B0604020202020204" pitchFamily="34" charset="0"/>
            </a:endParaRPr>
          </a:p>
          <a:p>
            <a:r>
              <a:rPr lang="nl-NL" sz="700" dirty="0">
                <a:solidFill>
                  <a:schemeClr val="tx1">
                    <a:lumMod val="65000"/>
                    <a:lumOff val="35000"/>
                  </a:schemeClr>
                </a:solidFill>
                <a:latin typeface="Calibri" panose="020F0502020204030204" pitchFamily="34" charset="0"/>
                <a:cs typeface="Arial" panose="020B0604020202020204" pitchFamily="34" charset="0"/>
              </a:rPr>
              <a:t>Klimaatroute is opgericht in 2011 en heeft al 17.881 bedrijven en </a:t>
            </a:r>
            <a:r>
              <a:rPr lang="nl-NL" sz="700" dirty="0" smtClean="0">
                <a:solidFill>
                  <a:schemeClr val="tx1">
                    <a:lumMod val="65000"/>
                    <a:lumOff val="35000"/>
                  </a:schemeClr>
                </a:solidFill>
                <a:latin typeface="Calibri" panose="020F0502020204030204" pitchFamily="34" charset="0"/>
                <a:cs typeface="Arial" panose="020B0604020202020204" pitchFamily="34" charset="0"/>
              </a:rPr>
              <a:t>organisaties </a:t>
            </a:r>
            <a:r>
              <a:rPr lang="nl-NL" sz="700" dirty="0">
                <a:solidFill>
                  <a:schemeClr val="tx1">
                    <a:lumMod val="65000"/>
                    <a:lumOff val="35000"/>
                  </a:schemeClr>
                </a:solidFill>
                <a:latin typeface="Calibri" panose="020F0502020204030204" pitchFamily="34" charset="0"/>
                <a:cs typeface="Arial" panose="020B0604020202020204" pitchFamily="34" charset="0"/>
              </a:rPr>
              <a:t>met energiescans geholpen. </a:t>
            </a:r>
            <a:r>
              <a:rPr lang="nl-NL" sz="700" dirty="0" smtClean="0">
                <a:solidFill>
                  <a:schemeClr val="tx1">
                    <a:lumMod val="65000"/>
                    <a:lumOff val="35000"/>
                  </a:schemeClr>
                </a:solidFill>
                <a:latin typeface="Calibri" panose="020F0502020204030204" pitchFamily="34" charset="0"/>
                <a:cs typeface="Arial" panose="020B0604020202020204" pitchFamily="34" charset="0"/>
              </a:rPr>
              <a:t>Klimaatroute </a:t>
            </a:r>
            <a:r>
              <a:rPr lang="nl-NL" sz="700" dirty="0">
                <a:solidFill>
                  <a:schemeClr val="tx1">
                    <a:lumMod val="65000"/>
                    <a:lumOff val="35000"/>
                  </a:schemeClr>
                </a:solidFill>
                <a:latin typeface="Calibri" panose="020F0502020204030204" pitchFamily="34" charset="0"/>
                <a:cs typeface="Arial" panose="020B0604020202020204" pitchFamily="34" charset="0"/>
              </a:rPr>
              <a:t>bestaat inmiddels uit een team van 64 mensen die klaar staan voor: </a:t>
            </a:r>
            <a:endParaRPr lang="nl-NL" sz="700" dirty="0" smtClean="0">
              <a:solidFill>
                <a:schemeClr val="tx1">
                  <a:lumMod val="65000"/>
                  <a:lumOff val="35000"/>
                </a:schemeClr>
              </a:solidFill>
              <a:latin typeface="Calibri" panose="020F0502020204030204" pitchFamily="34" charset="0"/>
              <a:cs typeface="Arial" panose="020B0604020202020204" pitchFamily="34" charset="0"/>
            </a:endParaRPr>
          </a:p>
          <a:p>
            <a:r>
              <a:rPr lang="nl-NL" sz="700" dirty="0" smtClean="0">
                <a:solidFill>
                  <a:schemeClr val="tx1">
                    <a:lumMod val="65000"/>
                    <a:lumOff val="35000"/>
                  </a:schemeClr>
                </a:solidFill>
                <a:latin typeface="Calibri" panose="020F0502020204030204" pitchFamily="34" charset="0"/>
                <a:cs typeface="Arial" panose="020B0604020202020204" pitchFamily="34" charset="0"/>
              </a:rPr>
              <a:t>grote </a:t>
            </a:r>
            <a:r>
              <a:rPr lang="nl-NL" sz="700" dirty="0">
                <a:solidFill>
                  <a:schemeClr val="tx1">
                    <a:lumMod val="65000"/>
                    <a:lumOff val="35000"/>
                  </a:schemeClr>
                </a:solidFill>
                <a:latin typeface="Calibri" panose="020F0502020204030204" pitchFamily="34" charset="0"/>
                <a:cs typeface="Arial" panose="020B0604020202020204" pitchFamily="34" charset="0"/>
              </a:rPr>
              <a:t>gemeenten, provincies, energiebedrijven, banken, brancheverenigingen en sportbonden.</a:t>
            </a:r>
          </a:p>
          <a:p>
            <a:endParaRPr lang="nl-NL" sz="700" dirty="0">
              <a:solidFill>
                <a:schemeClr val="tx1">
                  <a:lumMod val="50000"/>
                  <a:lumOff val="50000"/>
                </a:schemeClr>
              </a:solidFill>
              <a:latin typeface="Calibri" panose="020F0502020204030204" pitchFamily="34" charset="0"/>
              <a:cs typeface="Arial" panose="020B0604020202020204" pitchFamily="34" charset="0"/>
            </a:endParaRPr>
          </a:p>
          <a:p>
            <a:r>
              <a:rPr lang="nl-NL" sz="1100" b="1" dirty="0">
                <a:solidFill>
                  <a:srgbClr val="6BCC54"/>
                </a:solidFill>
                <a:latin typeface="Calibri" panose="020F0502020204030204" pitchFamily="34" charset="0"/>
                <a:cs typeface="Arial" panose="020B0604020202020204" pitchFamily="34" charset="0"/>
              </a:rPr>
              <a:t>VISIE</a:t>
            </a:r>
          </a:p>
          <a:p>
            <a:r>
              <a:rPr lang="nl-NL" sz="700" dirty="0" smtClean="0">
                <a:solidFill>
                  <a:schemeClr val="tx1">
                    <a:lumMod val="65000"/>
                    <a:lumOff val="35000"/>
                  </a:schemeClr>
                </a:solidFill>
                <a:latin typeface="Calibri" panose="020F0502020204030204" pitchFamily="34" charset="0"/>
                <a:cs typeface="Arial" panose="020B0604020202020204" pitchFamily="34" charset="0"/>
              </a:rPr>
              <a:t>Bedrijven </a:t>
            </a:r>
            <a:r>
              <a:rPr lang="nl-NL" sz="700" dirty="0">
                <a:solidFill>
                  <a:schemeClr val="tx1">
                    <a:lumMod val="65000"/>
                    <a:lumOff val="35000"/>
                  </a:schemeClr>
                </a:solidFill>
                <a:latin typeface="Calibri" panose="020F0502020204030204" pitchFamily="34" charset="0"/>
                <a:cs typeface="Arial" panose="020B0604020202020204" pitchFamily="34" charset="0"/>
              </a:rPr>
              <a:t>maken de stap naar </a:t>
            </a:r>
            <a:r>
              <a:rPr lang="nl-NL" sz="700" dirty="0" smtClean="0">
                <a:solidFill>
                  <a:schemeClr val="tx1">
                    <a:lumMod val="65000"/>
                    <a:lumOff val="35000"/>
                  </a:schemeClr>
                </a:solidFill>
                <a:latin typeface="Calibri" panose="020F0502020204030204" pitchFamily="34" charset="0"/>
                <a:cs typeface="Arial" panose="020B0604020202020204" pitchFamily="34" charset="0"/>
              </a:rPr>
              <a:t>verduurzaming </a:t>
            </a:r>
            <a:r>
              <a:rPr lang="nl-NL" sz="700" dirty="0">
                <a:solidFill>
                  <a:schemeClr val="tx1">
                    <a:lumMod val="65000"/>
                    <a:lumOff val="35000"/>
                  </a:schemeClr>
                </a:solidFill>
                <a:latin typeface="Calibri" panose="020F0502020204030204" pitchFamily="34" charset="0"/>
                <a:cs typeface="Arial" panose="020B0604020202020204" pitchFamily="34" charset="0"/>
              </a:rPr>
              <a:t>wanneer dit een direct kostenvoordeel oplevert.</a:t>
            </a:r>
          </a:p>
          <a:p>
            <a:endParaRPr lang="nl-NL" sz="700" dirty="0">
              <a:solidFill>
                <a:srgbClr val="92D050"/>
              </a:solidFill>
              <a:latin typeface="Calibri" panose="020F0502020204030204" pitchFamily="34" charset="0"/>
              <a:cs typeface="Arial" panose="020B0604020202020204" pitchFamily="34" charset="0"/>
            </a:endParaRPr>
          </a:p>
          <a:p>
            <a:r>
              <a:rPr lang="nl-NL" sz="1100" b="1" dirty="0" smtClean="0">
                <a:solidFill>
                  <a:srgbClr val="6BCC54"/>
                </a:solidFill>
                <a:latin typeface="Calibri" panose="020F0502020204030204" pitchFamily="34" charset="0"/>
                <a:cs typeface="Arial" panose="020B0604020202020204" pitchFamily="34" charset="0"/>
              </a:rPr>
              <a:t>ENERGIEFITSCAN</a:t>
            </a:r>
          </a:p>
          <a:p>
            <a:r>
              <a:rPr lang="nl-NL" sz="700" dirty="0" smtClean="0">
                <a:solidFill>
                  <a:schemeClr val="tx1">
                    <a:lumMod val="65000"/>
                    <a:lumOff val="35000"/>
                  </a:schemeClr>
                </a:solidFill>
                <a:latin typeface="Calibri" panose="020F0502020204030204" pitchFamily="34" charset="0"/>
                <a:cs typeface="Arial" panose="020B0604020202020204" pitchFamily="34" charset="0"/>
              </a:rPr>
              <a:t>Een </a:t>
            </a:r>
            <a:r>
              <a:rPr lang="nl-NL" sz="700" dirty="0">
                <a:solidFill>
                  <a:schemeClr val="tx1">
                    <a:lumMod val="65000"/>
                    <a:lumOff val="35000"/>
                  </a:schemeClr>
                </a:solidFill>
                <a:latin typeface="Calibri" panose="020F0502020204030204" pitchFamily="34" charset="0"/>
                <a:cs typeface="Arial" panose="020B0604020202020204" pitchFamily="34" charset="0"/>
              </a:rPr>
              <a:t>dienstverlening die drie </a:t>
            </a:r>
            <a:r>
              <a:rPr lang="nl-NL" sz="700" dirty="0" smtClean="0">
                <a:solidFill>
                  <a:schemeClr val="tx1">
                    <a:lumMod val="65000"/>
                    <a:lumOff val="35000"/>
                  </a:schemeClr>
                </a:solidFill>
                <a:latin typeface="Calibri" panose="020F0502020204030204" pitchFamily="34" charset="0"/>
                <a:cs typeface="Arial" panose="020B0604020202020204" pitchFamily="34" charset="0"/>
              </a:rPr>
              <a:t>barrières </a:t>
            </a:r>
            <a:r>
              <a:rPr lang="nl-NL" sz="700" dirty="0">
                <a:solidFill>
                  <a:schemeClr val="tx1">
                    <a:lumMod val="65000"/>
                    <a:lumOff val="35000"/>
                  </a:schemeClr>
                </a:solidFill>
                <a:latin typeface="Calibri" panose="020F0502020204030204" pitchFamily="34" charset="0"/>
                <a:cs typeface="Arial" panose="020B0604020202020204" pitchFamily="34" charset="0"/>
              </a:rPr>
              <a:t>voor de implementatie van energie efficiëntie wegneemt: </a:t>
            </a:r>
          </a:p>
          <a:p>
            <a:pPr marL="171450" indent="-171450">
              <a:buFont typeface="Arial" panose="020B0604020202020204" pitchFamily="34" charset="0"/>
              <a:buChar char="•"/>
            </a:pPr>
            <a:r>
              <a:rPr lang="nl-NL" sz="700" dirty="0" smtClean="0">
                <a:solidFill>
                  <a:schemeClr val="tx1">
                    <a:lumMod val="65000"/>
                    <a:lumOff val="35000"/>
                  </a:schemeClr>
                </a:solidFill>
                <a:latin typeface="Calibri" panose="020F0502020204030204" pitchFamily="34" charset="0"/>
                <a:cs typeface="Arial" panose="020B0604020202020204" pitchFamily="34" charset="0"/>
              </a:rPr>
              <a:t>Begrijpelijk </a:t>
            </a:r>
            <a:r>
              <a:rPr lang="nl-NL" sz="700" dirty="0">
                <a:solidFill>
                  <a:schemeClr val="tx1">
                    <a:lumMod val="65000"/>
                    <a:lumOff val="35000"/>
                  </a:schemeClr>
                </a:solidFill>
                <a:latin typeface="Calibri" panose="020F0502020204030204" pitchFamily="34" charset="0"/>
                <a:cs typeface="Arial" panose="020B0604020202020204" pitchFamily="34" charset="0"/>
              </a:rPr>
              <a:t>adviesproduct als startpunt</a:t>
            </a:r>
          </a:p>
          <a:p>
            <a:pPr marL="171450" indent="-171450">
              <a:buFont typeface="Arial" panose="020B0604020202020204" pitchFamily="34" charset="0"/>
              <a:buChar char="•"/>
            </a:pPr>
            <a:r>
              <a:rPr lang="nl-NL" sz="700" dirty="0" smtClean="0">
                <a:solidFill>
                  <a:schemeClr val="tx1">
                    <a:lumMod val="65000"/>
                    <a:lumOff val="35000"/>
                  </a:schemeClr>
                </a:solidFill>
                <a:latin typeface="Calibri" panose="020F0502020204030204" pitchFamily="34" charset="0"/>
                <a:cs typeface="Arial" panose="020B0604020202020204" pitchFamily="34" charset="0"/>
              </a:rPr>
              <a:t>Minimaal </a:t>
            </a:r>
            <a:r>
              <a:rPr lang="nl-NL" sz="700" dirty="0">
                <a:solidFill>
                  <a:schemeClr val="tx1">
                    <a:lumMod val="65000"/>
                    <a:lumOff val="35000"/>
                  </a:schemeClr>
                </a:solidFill>
                <a:latin typeface="Calibri" panose="020F0502020204030204" pitchFamily="34" charset="0"/>
                <a:cs typeface="Arial" panose="020B0604020202020204" pitchFamily="34" charset="0"/>
              </a:rPr>
              <a:t>een jaar begeleiding bij implementatie</a:t>
            </a:r>
          </a:p>
          <a:p>
            <a:pPr marL="171450" indent="-171450">
              <a:buFont typeface="Arial" panose="020B0604020202020204" pitchFamily="34" charset="0"/>
              <a:buChar char="•"/>
            </a:pPr>
            <a:r>
              <a:rPr lang="nl-NL" sz="700" dirty="0" smtClean="0">
                <a:solidFill>
                  <a:schemeClr val="tx1">
                    <a:lumMod val="65000"/>
                    <a:lumOff val="35000"/>
                  </a:schemeClr>
                </a:solidFill>
                <a:latin typeface="Calibri" panose="020F0502020204030204" pitchFamily="34" charset="0"/>
                <a:cs typeface="Arial" panose="020B0604020202020204" pitchFamily="34" charset="0"/>
              </a:rPr>
              <a:t>Financiering </a:t>
            </a:r>
            <a:r>
              <a:rPr lang="nl-NL" sz="700" dirty="0">
                <a:solidFill>
                  <a:schemeClr val="tx1">
                    <a:lumMod val="65000"/>
                    <a:lumOff val="35000"/>
                  </a:schemeClr>
                </a:solidFill>
                <a:latin typeface="Calibri" panose="020F0502020204030204" pitchFamily="34" charset="0"/>
                <a:cs typeface="Arial" panose="020B0604020202020204" pitchFamily="34" charset="0"/>
              </a:rPr>
              <a:t>en subsidiëren van </a:t>
            </a:r>
            <a:r>
              <a:rPr lang="nl-NL" sz="700" dirty="0" smtClean="0">
                <a:solidFill>
                  <a:schemeClr val="tx1">
                    <a:lumMod val="65000"/>
                    <a:lumOff val="35000"/>
                  </a:schemeClr>
                </a:solidFill>
                <a:latin typeface="Calibri" panose="020F0502020204030204" pitchFamily="34" charset="0"/>
                <a:cs typeface="Arial" panose="020B0604020202020204" pitchFamily="34" charset="0"/>
              </a:rPr>
              <a:t>maatrege</a:t>
            </a:r>
            <a:r>
              <a:rPr lang="nl-NL" sz="800" dirty="0" smtClean="0">
                <a:solidFill>
                  <a:schemeClr val="tx1">
                    <a:lumMod val="65000"/>
                    <a:lumOff val="35000"/>
                  </a:schemeClr>
                </a:solidFill>
                <a:latin typeface="Calibri" panose="020F0502020204030204" pitchFamily="34" charset="0"/>
                <a:cs typeface="Arial" panose="020B0604020202020204" pitchFamily="34" charset="0"/>
              </a:rPr>
              <a:t>len </a:t>
            </a:r>
            <a:endParaRPr lang="nl-NL" sz="800" dirty="0">
              <a:solidFill>
                <a:schemeClr val="tx1">
                  <a:lumMod val="65000"/>
                  <a:lumOff val="35000"/>
                </a:schemeClr>
              </a:solidFill>
              <a:latin typeface="Calibri" panose="020F0502020204030204" pitchFamily="34" charset="0"/>
              <a:cs typeface="Arial" panose="020B0604020202020204" pitchFamily="34" charset="0"/>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6073" r="1232"/>
          <a:stretch/>
        </p:blipFill>
        <p:spPr>
          <a:xfrm>
            <a:off x="3039762" y="0"/>
            <a:ext cx="2814938" cy="3290888"/>
          </a:xfrm>
          <a:prstGeom prst="rect">
            <a:avLst/>
          </a:prstGeom>
        </p:spPr>
      </p:pic>
      <p:sp>
        <p:nvSpPr>
          <p:cNvPr id="6" name="Tekstvak 5"/>
          <p:cNvSpPr txBox="1"/>
          <p:nvPr/>
        </p:nvSpPr>
        <p:spPr>
          <a:xfrm>
            <a:off x="122757" y="90804"/>
            <a:ext cx="2140670" cy="292388"/>
          </a:xfrm>
          <a:prstGeom prst="rect">
            <a:avLst/>
          </a:prstGeom>
          <a:solidFill>
            <a:srgbClr val="6BCC54"/>
          </a:solidFill>
          <a:ln>
            <a:solidFill>
              <a:srgbClr val="6BCC54"/>
            </a:solidFill>
          </a:ln>
        </p:spPr>
        <p:txBody>
          <a:bodyPr wrap="square" rtlCol="0">
            <a:spAutoFit/>
          </a:bodyPr>
          <a:lstStyle/>
          <a:p>
            <a:r>
              <a:rPr lang="nl-NL" sz="1300" b="1" dirty="0" smtClean="0">
                <a:solidFill>
                  <a:schemeClr val="bg1"/>
                </a:solidFill>
                <a:latin typeface="Calibri" panose="020F0502020204030204" pitchFamily="34" charset="0"/>
              </a:rPr>
              <a:t>EVEN VOORSTELLEN</a:t>
            </a:r>
          </a:p>
        </p:txBody>
      </p:sp>
      <p:sp>
        <p:nvSpPr>
          <p:cNvPr id="3" name="Tekstvak 2"/>
          <p:cNvSpPr txBox="1"/>
          <p:nvPr/>
        </p:nvSpPr>
        <p:spPr>
          <a:xfrm>
            <a:off x="118612" y="353206"/>
            <a:ext cx="2135289" cy="246221"/>
          </a:xfrm>
          <a:prstGeom prst="rect">
            <a:avLst/>
          </a:prstGeom>
          <a:noFill/>
          <a:ln>
            <a:noFill/>
          </a:ln>
        </p:spPr>
        <p:txBody>
          <a:bodyPr wrap="square" rtlCol="0">
            <a:spAutoFit/>
          </a:bodyPr>
          <a:lstStyle/>
          <a:p>
            <a:r>
              <a:rPr lang="nl-NL" dirty="0" smtClean="0">
                <a:solidFill>
                  <a:schemeClr val="tx1">
                    <a:lumMod val="50000"/>
                    <a:lumOff val="50000"/>
                  </a:schemeClr>
                </a:solidFill>
                <a:latin typeface="Calibri" panose="020F0502020204030204" pitchFamily="34" charset="0"/>
              </a:rPr>
              <a:t>Bas van den Brenk</a:t>
            </a:r>
            <a:endParaRPr lang="nl-NL"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204281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07070" y="3085603"/>
            <a:ext cx="1224137" cy="215444"/>
          </a:xfrm>
          <a:prstGeom prst="rect">
            <a:avLst/>
          </a:prstGeom>
          <a:noFill/>
        </p:spPr>
        <p:txBody>
          <a:bodyPr wrap="square" rtlCol="0">
            <a:spAutoFit/>
          </a:bodyPr>
          <a:lstStyle/>
          <a:p>
            <a:r>
              <a:rPr lang="nl-NL" sz="800" dirty="0" smtClean="0">
                <a:solidFill>
                  <a:schemeClr val="bg1"/>
                </a:solidFill>
              </a:rPr>
              <a:t>KLIMATROUTE.NL</a:t>
            </a:r>
            <a:endParaRPr lang="nl-NL" sz="800" dirty="0">
              <a:solidFill>
                <a:schemeClr val="bg1"/>
              </a:solidFill>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408"/>
            <a:ext cx="5854700" cy="1602481"/>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2" y="92661"/>
            <a:ext cx="2241773" cy="502466"/>
          </a:xfrm>
          <a:prstGeom prst="rect">
            <a:avLst/>
          </a:prstGeom>
        </p:spPr>
      </p:pic>
      <p:sp>
        <p:nvSpPr>
          <p:cNvPr id="3" name="Rechthoek 2"/>
          <p:cNvSpPr/>
          <p:nvPr/>
        </p:nvSpPr>
        <p:spPr>
          <a:xfrm>
            <a:off x="140559" y="435638"/>
            <a:ext cx="2944169" cy="246221"/>
          </a:xfrm>
          <a:prstGeom prst="rect">
            <a:avLst/>
          </a:prstGeom>
        </p:spPr>
        <p:txBody>
          <a:bodyPr wrap="square">
            <a:spAutoFit/>
          </a:bodyPr>
          <a:lstStyle/>
          <a:p>
            <a:r>
              <a:rPr lang="nl-NL" b="1" dirty="0" smtClean="0">
                <a:latin typeface="Calibri" panose="020F0502020204030204" pitchFamily="34" charset="0"/>
              </a:rPr>
              <a:t>Verduurzaming </a:t>
            </a:r>
            <a:r>
              <a:rPr lang="nl-NL" b="1" dirty="0">
                <a:latin typeface="Calibri" panose="020F0502020204030204" pitchFamily="34" charset="0"/>
              </a:rPr>
              <a:t>van het energieverbruik in het </a:t>
            </a:r>
            <a:r>
              <a:rPr lang="nl-NL" b="1" dirty="0" smtClean="0">
                <a:latin typeface="Calibri" panose="020F0502020204030204" pitchFamily="34" charset="0"/>
              </a:rPr>
              <a:t>MKB</a:t>
            </a:r>
            <a:endParaRPr lang="nl-NL" dirty="0">
              <a:latin typeface="Calibri" panose="020F0502020204030204" pitchFamily="34" charset="0"/>
            </a:endParaRPr>
          </a:p>
        </p:txBody>
      </p:sp>
      <p:sp>
        <p:nvSpPr>
          <p:cNvPr id="12" name="Rechthoek 11"/>
          <p:cNvSpPr/>
          <p:nvPr/>
        </p:nvSpPr>
        <p:spPr>
          <a:xfrm>
            <a:off x="131033" y="680767"/>
            <a:ext cx="3431407" cy="461665"/>
          </a:xfrm>
          <a:prstGeom prst="rect">
            <a:avLst/>
          </a:prstGeom>
        </p:spPr>
        <p:txBody>
          <a:bodyPr wrap="square">
            <a:spAutoFit/>
          </a:bodyPr>
          <a:lstStyle/>
          <a:p>
            <a:r>
              <a:rPr lang="nl-NL" sz="800" i="1" dirty="0" smtClean="0">
                <a:solidFill>
                  <a:schemeClr val="tx1">
                    <a:lumMod val="65000"/>
                    <a:lumOff val="35000"/>
                  </a:schemeClr>
                </a:solidFill>
                <a:latin typeface="Calibri" panose="020F0502020204030204" pitchFamily="34" charset="0"/>
              </a:rPr>
              <a:t>Kantar TNS heeft in opdracht van Essent Zakelijk een onderzoek uitgevoerd onder mkb bedrijven in Nederland om meer te weten te komen over hoe zij aankijken tegen duurzaamheid en oplossingen om te verduurzamen.</a:t>
            </a:r>
            <a:endParaRPr lang="nl-NL" sz="800" i="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98380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334" y="91456"/>
            <a:ext cx="1158892" cy="46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478" y="-3442"/>
            <a:ext cx="2310839" cy="1098088"/>
          </a:xfrm>
          <a:prstGeom prst="rect">
            <a:avLst/>
          </a:prstGeom>
        </p:spPr>
      </p:pic>
      <p:cxnSp>
        <p:nvCxnSpPr>
          <p:cNvPr id="23" name="Rechte verbindingslijn met pijl 22"/>
          <p:cNvCxnSpPr/>
          <p:nvPr/>
        </p:nvCxnSpPr>
        <p:spPr>
          <a:xfrm>
            <a:off x="2783334" y="569417"/>
            <a:ext cx="1224136" cy="0"/>
          </a:xfrm>
          <a:prstGeom prst="straightConnector1">
            <a:avLst/>
          </a:prstGeom>
          <a:ln>
            <a:solidFill>
              <a:srgbClr val="E60055"/>
            </a:solidFill>
            <a:tailEnd type="arrow"/>
          </a:ln>
        </p:spPr>
        <p:style>
          <a:lnRef idx="2">
            <a:schemeClr val="accent3"/>
          </a:lnRef>
          <a:fillRef idx="0">
            <a:schemeClr val="accent3"/>
          </a:fillRef>
          <a:effectRef idx="1">
            <a:schemeClr val="accent3"/>
          </a:effectRef>
          <a:fontRef idx="minor">
            <a:schemeClr val="tx1"/>
          </a:fontRef>
        </p:style>
      </p:cxnSp>
      <p:cxnSp>
        <p:nvCxnSpPr>
          <p:cNvPr id="25" name="Rechte verbindingslijn met pijl 24"/>
          <p:cNvCxnSpPr/>
          <p:nvPr/>
        </p:nvCxnSpPr>
        <p:spPr>
          <a:xfrm>
            <a:off x="2783334" y="1678456"/>
            <a:ext cx="1224136" cy="0"/>
          </a:xfrm>
          <a:prstGeom prst="straightConnector1">
            <a:avLst/>
          </a:prstGeom>
          <a:ln>
            <a:solidFill>
              <a:srgbClr val="E60055"/>
            </a:solidFill>
            <a:tailEnd type="arrow"/>
          </a:ln>
        </p:spPr>
        <p:style>
          <a:lnRef idx="2">
            <a:schemeClr val="accent3"/>
          </a:lnRef>
          <a:fillRef idx="0">
            <a:schemeClr val="accent3"/>
          </a:fillRef>
          <a:effectRef idx="1">
            <a:schemeClr val="accent3"/>
          </a:effectRef>
          <a:fontRef idx="minor">
            <a:schemeClr val="tx1"/>
          </a:fontRef>
        </p:style>
      </p:cxnSp>
      <p:cxnSp>
        <p:nvCxnSpPr>
          <p:cNvPr id="26" name="Rechte verbindingslijn met pijl 25"/>
          <p:cNvCxnSpPr/>
          <p:nvPr/>
        </p:nvCxnSpPr>
        <p:spPr>
          <a:xfrm>
            <a:off x="2783334" y="2754563"/>
            <a:ext cx="1224136" cy="0"/>
          </a:xfrm>
          <a:prstGeom prst="straightConnector1">
            <a:avLst/>
          </a:prstGeom>
          <a:ln>
            <a:solidFill>
              <a:srgbClr val="E60055"/>
            </a:solidFill>
            <a:tailEnd type="arrow"/>
          </a:ln>
        </p:spPr>
        <p:style>
          <a:lnRef idx="2">
            <a:schemeClr val="accent3"/>
          </a:lnRef>
          <a:fillRef idx="0">
            <a:schemeClr val="accent3"/>
          </a:fillRef>
          <a:effectRef idx="1">
            <a:schemeClr val="accent3"/>
          </a:effectRef>
          <a:fontRef idx="minor">
            <a:schemeClr val="tx1"/>
          </a:fontRef>
        </p:style>
      </p:cxnSp>
      <p:pic>
        <p:nvPicPr>
          <p:cNvPr id="19" name="Afbeelding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80" y="2149500"/>
            <a:ext cx="2310837" cy="1141388"/>
          </a:xfrm>
          <a:prstGeom prst="rect">
            <a:avLst/>
          </a:prstGeom>
        </p:spPr>
      </p:pic>
      <p:pic>
        <p:nvPicPr>
          <p:cNvPr id="28" name="Afbeelding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478" y="1074004"/>
            <a:ext cx="2310839" cy="1165256"/>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1485" y="-3442"/>
            <a:ext cx="1489271" cy="10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1486" y="1091119"/>
            <a:ext cx="1489270" cy="114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1486" y="2239261"/>
            <a:ext cx="1489270" cy="105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334" y="2278733"/>
            <a:ext cx="1158892" cy="46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334" y="1205088"/>
            <a:ext cx="1158892" cy="46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7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500" fill="hold"/>
                                        <p:tgtEl>
                                          <p:spTgt spid="1029"/>
                                        </p:tgtEl>
                                        <p:attrNameLst>
                                          <p:attrName>ppt_x</p:attrName>
                                        </p:attrNameLst>
                                      </p:cBhvr>
                                      <p:tavLst>
                                        <p:tav tm="0">
                                          <p:val>
                                            <p:strVal val="#ppt_x"/>
                                          </p:val>
                                        </p:tav>
                                        <p:tav tm="100000">
                                          <p:val>
                                            <p:strVal val="#ppt_x"/>
                                          </p:val>
                                        </p:tav>
                                      </p:tavLst>
                                    </p:anim>
                                    <p:anim calcmode="lin" valueType="num">
                                      <p:cBhvr additive="base">
                                        <p:cTn id="12" dur="500" fill="hold"/>
                                        <p:tgtEl>
                                          <p:spTgt spid="10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additive="base">
                                        <p:cTn id="37" dur="500" fill="hold"/>
                                        <p:tgtEl>
                                          <p:spTgt spid="1027"/>
                                        </p:tgtEl>
                                        <p:attrNameLst>
                                          <p:attrName>ppt_x</p:attrName>
                                        </p:attrNameLst>
                                      </p:cBhvr>
                                      <p:tavLst>
                                        <p:tav tm="0">
                                          <p:val>
                                            <p:strVal val="#ppt_x"/>
                                          </p:val>
                                        </p:tav>
                                        <p:tav tm="100000">
                                          <p:val>
                                            <p:strVal val="#ppt_x"/>
                                          </p:val>
                                        </p:tav>
                                      </p:tavLst>
                                    </p:anim>
                                    <p:anim calcmode="lin" valueType="num">
                                      <p:cBhvr additive="base">
                                        <p:cTn id="3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additive="base">
                                        <p:cTn id="55" dur="500" fill="hold"/>
                                        <p:tgtEl>
                                          <p:spTgt spid="1028"/>
                                        </p:tgtEl>
                                        <p:attrNameLst>
                                          <p:attrName>ppt_x</p:attrName>
                                        </p:attrNameLst>
                                      </p:cBhvr>
                                      <p:tavLst>
                                        <p:tav tm="0">
                                          <p:val>
                                            <p:strVal val="#ppt_x"/>
                                          </p:val>
                                        </p:tav>
                                        <p:tav tm="100000">
                                          <p:val>
                                            <p:strVal val="#ppt_x"/>
                                          </p:val>
                                        </p:tav>
                                      </p:tavLst>
                                    </p:anim>
                                    <p:anim calcmode="lin" valueType="num">
                                      <p:cBhvr additive="base">
                                        <p:cTn id="5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5854700" cy="3290888"/>
          </a:xfrm>
          <a:prstGeom prst="rect">
            <a:avLst/>
          </a:prstGeom>
        </p:spPr>
      </p:pic>
      <p:sp>
        <p:nvSpPr>
          <p:cNvPr id="11" name="Afgeronde rechthoek 10"/>
          <p:cNvSpPr/>
          <p:nvPr/>
        </p:nvSpPr>
        <p:spPr>
          <a:xfrm>
            <a:off x="274269" y="205284"/>
            <a:ext cx="2414118" cy="2814141"/>
          </a:xfrm>
          <a:prstGeom prst="roundRect">
            <a:avLst/>
          </a:prstGeom>
          <a:solidFill>
            <a:schemeClr val="bg1"/>
          </a:solidFill>
          <a:ln>
            <a:solidFill>
              <a:srgbClr val="6BC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439848" y="565324"/>
            <a:ext cx="2088232" cy="369332"/>
          </a:xfrm>
          <a:prstGeom prst="rect">
            <a:avLst/>
          </a:prstGeom>
          <a:solidFill>
            <a:srgbClr val="6BCC54"/>
          </a:solidFill>
        </p:spPr>
        <p:txBody>
          <a:bodyPr wrap="square" rtlCol="0">
            <a:spAutoFit/>
          </a:bodyPr>
          <a:lstStyle/>
          <a:p>
            <a:r>
              <a:rPr lang="nl-NL" sz="1800" b="1" dirty="0" smtClean="0">
                <a:solidFill>
                  <a:schemeClr val="bg1"/>
                </a:solidFill>
                <a:latin typeface="Calibri" panose="020F0502020204030204" pitchFamily="34" charset="0"/>
              </a:rPr>
              <a:t>WET MILIEUBEHEER</a:t>
            </a:r>
            <a:endParaRPr lang="nl-NL" sz="1800" b="1" dirty="0">
              <a:solidFill>
                <a:schemeClr val="bg1"/>
              </a:solidFill>
              <a:latin typeface="Calibri" panose="020F0502020204030204" pitchFamily="34" charset="0"/>
            </a:endParaRPr>
          </a:p>
        </p:txBody>
      </p:sp>
      <p:sp>
        <p:nvSpPr>
          <p:cNvPr id="3" name="Afgeronde rechthoek 2"/>
          <p:cNvSpPr/>
          <p:nvPr/>
        </p:nvSpPr>
        <p:spPr>
          <a:xfrm>
            <a:off x="3030719" y="205284"/>
            <a:ext cx="2520280" cy="2814141"/>
          </a:xfrm>
          <a:prstGeom prst="roundRect">
            <a:avLst/>
          </a:prstGeom>
          <a:solidFill>
            <a:schemeClr val="bg1"/>
          </a:solidFill>
          <a:ln>
            <a:solidFill>
              <a:srgbClr val="6BC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226034" y="583061"/>
            <a:ext cx="2088232" cy="369332"/>
          </a:xfrm>
          <a:prstGeom prst="rect">
            <a:avLst/>
          </a:prstGeom>
          <a:solidFill>
            <a:srgbClr val="6BCC54"/>
          </a:solidFill>
        </p:spPr>
        <p:txBody>
          <a:bodyPr wrap="square" rtlCol="0">
            <a:spAutoFit/>
          </a:bodyPr>
          <a:lstStyle/>
          <a:p>
            <a:r>
              <a:rPr lang="nl-NL" sz="1800" b="1" dirty="0" smtClean="0">
                <a:solidFill>
                  <a:schemeClr val="bg1"/>
                </a:solidFill>
                <a:latin typeface="Calibri" panose="020F0502020204030204" pitchFamily="34" charset="0"/>
              </a:rPr>
              <a:t>INFORMATIEPLICHT</a:t>
            </a:r>
            <a:endParaRPr lang="nl-NL" sz="1800" b="1" dirty="0">
              <a:solidFill>
                <a:schemeClr val="bg1"/>
              </a:solidFill>
              <a:latin typeface="Calibri" panose="020F0502020204030204" pitchFamily="34" charset="0"/>
            </a:endParaRPr>
          </a:p>
        </p:txBody>
      </p:sp>
      <p:sp>
        <p:nvSpPr>
          <p:cNvPr id="9" name="Tekstvak 8"/>
          <p:cNvSpPr txBox="1"/>
          <p:nvPr/>
        </p:nvSpPr>
        <p:spPr>
          <a:xfrm>
            <a:off x="3235485" y="957597"/>
            <a:ext cx="2088232" cy="1615827"/>
          </a:xfrm>
          <a:prstGeom prst="rect">
            <a:avLst/>
          </a:prstGeom>
          <a:noFill/>
        </p:spPr>
        <p:txBody>
          <a:bodyPr wrap="square" rtlCol="0">
            <a:spAutoFit/>
          </a:bodyPr>
          <a:lstStyle/>
          <a:p>
            <a:r>
              <a:rPr lang="nl-NL" sz="900" b="1" dirty="0">
                <a:solidFill>
                  <a:schemeClr val="tx1">
                    <a:lumMod val="50000"/>
                    <a:lumOff val="50000"/>
                  </a:schemeClr>
                </a:solidFill>
                <a:latin typeface="Calibri" panose="020F0502020204030204" pitchFamily="34" charset="0"/>
              </a:rPr>
              <a:t>Voldoen aan uw informatieplicht is een flinke klus</a:t>
            </a:r>
            <a:r>
              <a:rPr lang="nl-NL" sz="900" b="1" dirty="0" smtClean="0">
                <a:solidFill>
                  <a:schemeClr val="tx1">
                    <a:lumMod val="50000"/>
                    <a:lumOff val="50000"/>
                  </a:schemeClr>
                </a:solidFill>
                <a:latin typeface="Calibri" panose="020F0502020204030204" pitchFamily="34" charset="0"/>
              </a:rPr>
              <a:t>. U moet namelijk: </a:t>
            </a:r>
          </a:p>
          <a:p>
            <a:endParaRPr lang="nl-NL" sz="900" b="1" dirty="0" smtClean="0">
              <a:solidFill>
                <a:schemeClr val="tx1">
                  <a:lumMod val="50000"/>
                  <a:lumOff val="50000"/>
                </a:schemeClr>
              </a:solidFill>
              <a:latin typeface="Calibri" panose="020F0502020204030204" pitchFamily="34" charset="0"/>
            </a:endParaRPr>
          </a:p>
          <a:p>
            <a:pPr marL="171450" indent="-171450">
              <a:buFont typeface="Arial" panose="020B0604020202020204" pitchFamily="34" charset="0"/>
              <a:buChar char="•"/>
            </a:pPr>
            <a:r>
              <a:rPr lang="nl-NL" sz="900" b="1" dirty="0" smtClean="0">
                <a:solidFill>
                  <a:schemeClr val="tx1">
                    <a:lumMod val="50000"/>
                    <a:lumOff val="50000"/>
                  </a:schemeClr>
                </a:solidFill>
                <a:latin typeface="Calibri" panose="020F0502020204030204" pitchFamily="34" charset="0"/>
              </a:rPr>
              <a:t>Verplicht Energieaangifte doen</a:t>
            </a:r>
          </a:p>
          <a:p>
            <a:pPr marL="171450" indent="-171450">
              <a:buFont typeface="Arial" panose="020B0604020202020204" pitchFamily="34" charset="0"/>
              <a:buChar char="•"/>
            </a:pPr>
            <a:endParaRPr lang="nl-NL" sz="900" b="1" dirty="0">
              <a:solidFill>
                <a:schemeClr val="tx1">
                  <a:lumMod val="50000"/>
                  <a:lumOff val="50000"/>
                </a:schemeClr>
              </a:solidFill>
              <a:latin typeface="Calibri" panose="020F0502020204030204" pitchFamily="34" charset="0"/>
            </a:endParaRPr>
          </a:p>
          <a:p>
            <a:pPr marL="171450" indent="-171450">
              <a:buFont typeface="Arial" panose="020B0604020202020204" pitchFamily="34" charset="0"/>
              <a:buChar char="•"/>
            </a:pPr>
            <a:r>
              <a:rPr lang="nl-NL" sz="900" b="1" dirty="0" smtClean="0">
                <a:solidFill>
                  <a:schemeClr val="tx1">
                    <a:lumMod val="50000"/>
                    <a:lumOff val="50000"/>
                  </a:schemeClr>
                </a:solidFill>
                <a:latin typeface="Calibri" panose="020F0502020204030204" pitchFamily="34" charset="0"/>
              </a:rPr>
              <a:t>Compleet rapport opstellen</a:t>
            </a:r>
          </a:p>
          <a:p>
            <a:pPr marL="171450" indent="-171450">
              <a:buFont typeface="Arial" panose="020B0604020202020204" pitchFamily="34" charset="0"/>
              <a:buChar char="•"/>
            </a:pPr>
            <a:endParaRPr lang="nl-NL" sz="900" b="1" dirty="0">
              <a:solidFill>
                <a:schemeClr val="tx1">
                  <a:lumMod val="50000"/>
                  <a:lumOff val="50000"/>
                </a:schemeClr>
              </a:solidFill>
              <a:latin typeface="Calibri" panose="020F0502020204030204" pitchFamily="34" charset="0"/>
            </a:endParaRPr>
          </a:p>
          <a:p>
            <a:pPr marL="171450" indent="-171450">
              <a:buFont typeface="Arial" panose="020B0604020202020204" pitchFamily="34" charset="0"/>
              <a:buChar char="•"/>
            </a:pPr>
            <a:r>
              <a:rPr lang="nl-NL" sz="900" b="1" dirty="0" smtClean="0">
                <a:solidFill>
                  <a:schemeClr val="tx1">
                    <a:lumMod val="50000"/>
                    <a:lumOff val="50000"/>
                  </a:schemeClr>
                </a:solidFill>
                <a:latin typeface="Calibri" panose="020F0502020204030204" pitchFamily="34" charset="0"/>
              </a:rPr>
              <a:t>Voor 1 </a:t>
            </a:r>
            <a:r>
              <a:rPr lang="nl-NL" sz="900" b="1" dirty="0">
                <a:solidFill>
                  <a:schemeClr val="tx1">
                    <a:lumMod val="50000"/>
                    <a:lumOff val="50000"/>
                  </a:schemeClr>
                </a:solidFill>
                <a:latin typeface="Calibri" panose="020F0502020204030204" pitchFamily="34" charset="0"/>
              </a:rPr>
              <a:t>j</a:t>
            </a:r>
            <a:r>
              <a:rPr lang="nl-NL" sz="900" b="1" dirty="0" smtClean="0">
                <a:solidFill>
                  <a:schemeClr val="tx1">
                    <a:lumMod val="50000"/>
                    <a:lumOff val="50000"/>
                  </a:schemeClr>
                </a:solidFill>
                <a:latin typeface="Calibri" panose="020F0502020204030204" pitchFamily="34" charset="0"/>
              </a:rPr>
              <a:t>uli 2019 moet u aangifte doen</a:t>
            </a:r>
          </a:p>
          <a:p>
            <a:pPr marL="171450" indent="-171450">
              <a:buFont typeface="Arial" panose="020B0604020202020204" pitchFamily="34" charset="0"/>
              <a:buChar char="•"/>
            </a:pPr>
            <a:endParaRPr lang="nl-NL" sz="900" b="1" dirty="0" smtClean="0">
              <a:solidFill>
                <a:schemeClr val="tx1">
                  <a:lumMod val="50000"/>
                  <a:lumOff val="50000"/>
                </a:schemeClr>
              </a:solidFill>
              <a:latin typeface="Calibri" panose="020F0502020204030204" pitchFamily="34" charset="0"/>
            </a:endParaRPr>
          </a:p>
          <a:p>
            <a:pPr marL="171450" indent="-171450">
              <a:buFont typeface="Arial" panose="020B0604020202020204" pitchFamily="34" charset="0"/>
              <a:buChar char="•"/>
            </a:pPr>
            <a:r>
              <a:rPr lang="nl-NL" sz="900" b="1" dirty="0" smtClean="0">
                <a:solidFill>
                  <a:schemeClr val="tx1">
                    <a:lumMod val="50000"/>
                    <a:lumOff val="50000"/>
                  </a:schemeClr>
                </a:solidFill>
                <a:latin typeface="Calibri" panose="020F0502020204030204" pitchFamily="34" charset="0"/>
              </a:rPr>
              <a:t>Handhaving door bevoegd gezag</a:t>
            </a:r>
            <a:endParaRPr lang="nl-NL" sz="900" b="1" dirty="0">
              <a:solidFill>
                <a:schemeClr val="tx1">
                  <a:lumMod val="50000"/>
                  <a:lumOff val="50000"/>
                </a:schemeClr>
              </a:solidFill>
              <a:latin typeface="Calibri" panose="020F0502020204030204" pitchFamily="34" charset="0"/>
            </a:endParaRPr>
          </a:p>
        </p:txBody>
      </p:sp>
      <p:sp>
        <p:nvSpPr>
          <p:cNvPr id="10" name="Tekstvak 9"/>
          <p:cNvSpPr txBox="1"/>
          <p:nvPr/>
        </p:nvSpPr>
        <p:spPr>
          <a:xfrm>
            <a:off x="435085" y="939519"/>
            <a:ext cx="2088232" cy="2185214"/>
          </a:xfrm>
          <a:prstGeom prst="rect">
            <a:avLst/>
          </a:prstGeom>
          <a:noFill/>
        </p:spPr>
        <p:txBody>
          <a:bodyPr wrap="square" rtlCol="0">
            <a:spAutoFit/>
          </a:bodyPr>
          <a:lstStyle/>
          <a:p>
            <a:r>
              <a:rPr lang="nl-NL" sz="900" b="1" dirty="0">
                <a:solidFill>
                  <a:schemeClr val="tx1">
                    <a:lumMod val="50000"/>
                    <a:lumOff val="50000"/>
                  </a:schemeClr>
                </a:solidFill>
                <a:latin typeface="Calibri" panose="020F0502020204030204" pitchFamily="34" charset="0"/>
              </a:rPr>
              <a:t>U bent in Nederland verplicht tot het nemen van maatregelen, indien</a:t>
            </a:r>
            <a:r>
              <a:rPr lang="nl-NL" sz="900" b="1" dirty="0" smtClean="0">
                <a:solidFill>
                  <a:schemeClr val="tx1">
                    <a:lumMod val="50000"/>
                    <a:lumOff val="50000"/>
                  </a:schemeClr>
                </a:solidFill>
                <a:latin typeface="Calibri" panose="020F0502020204030204" pitchFamily="34" charset="0"/>
              </a:rPr>
              <a:t>:</a:t>
            </a:r>
          </a:p>
          <a:p>
            <a:endParaRPr lang="nl-NL" sz="900" b="1" dirty="0">
              <a:solidFill>
                <a:schemeClr val="tx1">
                  <a:lumMod val="50000"/>
                  <a:lumOff val="50000"/>
                </a:schemeClr>
              </a:solidFill>
              <a:latin typeface="Calibri" panose="020F0502020204030204" pitchFamily="34" charset="0"/>
            </a:endParaRPr>
          </a:p>
          <a:p>
            <a:pPr marL="171450" indent="-171450">
              <a:buFont typeface="Arial" panose="020B0604020202020204" pitchFamily="34" charset="0"/>
              <a:buChar char="•"/>
            </a:pPr>
            <a:r>
              <a:rPr lang="nl-NL" sz="900" b="1" dirty="0">
                <a:solidFill>
                  <a:schemeClr val="tx1">
                    <a:lumMod val="50000"/>
                    <a:lumOff val="50000"/>
                  </a:schemeClr>
                </a:solidFill>
                <a:latin typeface="Calibri" panose="020F0502020204030204" pitchFamily="34" charset="0"/>
              </a:rPr>
              <a:t>&gt; 50.000 kWh per jaar </a:t>
            </a:r>
            <a:r>
              <a:rPr lang="nl-NL" sz="900" b="1" dirty="0" smtClean="0">
                <a:solidFill>
                  <a:schemeClr val="tx1">
                    <a:lumMod val="50000"/>
                    <a:lumOff val="50000"/>
                  </a:schemeClr>
                </a:solidFill>
                <a:latin typeface="Calibri" panose="020F0502020204030204" pitchFamily="34" charset="0"/>
              </a:rPr>
              <a:t>verbruikt       &gt; </a:t>
            </a:r>
            <a:r>
              <a:rPr lang="nl-NL" sz="900" b="1" dirty="0">
                <a:solidFill>
                  <a:schemeClr val="tx1">
                    <a:lumMod val="50000"/>
                    <a:lumOff val="50000"/>
                  </a:schemeClr>
                </a:solidFill>
                <a:latin typeface="Calibri" panose="020F0502020204030204" pitchFamily="34" charset="0"/>
              </a:rPr>
              <a:t>25.000m3 gas per jaar verbruikt</a:t>
            </a:r>
          </a:p>
          <a:p>
            <a:pPr marL="171450" indent="-171450">
              <a:buFont typeface="Arial" panose="020B0604020202020204" pitchFamily="34" charset="0"/>
              <a:buChar char="•"/>
            </a:pPr>
            <a:r>
              <a:rPr lang="nl-NL" sz="900" b="1" dirty="0">
                <a:solidFill>
                  <a:schemeClr val="tx1">
                    <a:lumMod val="50000"/>
                    <a:lumOff val="50000"/>
                  </a:schemeClr>
                </a:solidFill>
                <a:latin typeface="Calibri" panose="020F0502020204030204" pitchFamily="34" charset="0"/>
              </a:rPr>
              <a:t>"U drijver van de </a:t>
            </a:r>
            <a:r>
              <a:rPr lang="nl-NL" sz="900" b="1" dirty="0" err="1">
                <a:solidFill>
                  <a:schemeClr val="tx1">
                    <a:lumMod val="50000"/>
                    <a:lumOff val="50000"/>
                  </a:schemeClr>
                </a:solidFill>
                <a:latin typeface="Calibri" panose="020F0502020204030204" pitchFamily="34" charset="0"/>
              </a:rPr>
              <a:t>organistatie</a:t>
            </a:r>
            <a:r>
              <a:rPr lang="nl-NL" sz="900" b="1" dirty="0">
                <a:solidFill>
                  <a:schemeClr val="tx1">
                    <a:lumMod val="50000"/>
                    <a:lumOff val="50000"/>
                  </a:schemeClr>
                </a:solidFill>
                <a:latin typeface="Calibri" panose="020F0502020204030204" pitchFamily="34" charset="0"/>
              </a:rPr>
              <a:t>" bent, ongeacht huur of koop</a:t>
            </a:r>
            <a:r>
              <a:rPr lang="nl-NL" sz="900" b="1" dirty="0" smtClean="0">
                <a:solidFill>
                  <a:schemeClr val="tx1">
                    <a:lumMod val="50000"/>
                    <a:lumOff val="50000"/>
                  </a:schemeClr>
                </a:solidFill>
                <a:latin typeface="Calibri" panose="020F0502020204030204" pitchFamily="34" charset="0"/>
              </a:rPr>
              <a:t>.</a:t>
            </a:r>
            <a:endParaRPr lang="nl-NL" sz="900" b="1" dirty="0">
              <a:solidFill>
                <a:schemeClr val="tx1">
                  <a:lumMod val="50000"/>
                  <a:lumOff val="50000"/>
                </a:schemeClr>
              </a:solidFill>
              <a:latin typeface="Calibri" panose="020F0502020204030204" pitchFamily="34" charset="0"/>
            </a:endParaRPr>
          </a:p>
          <a:p>
            <a:pPr marL="171450" indent="-171450">
              <a:buFont typeface="Arial" panose="020B0604020202020204" pitchFamily="34" charset="0"/>
              <a:buChar char="•"/>
            </a:pPr>
            <a:r>
              <a:rPr lang="nl-NL" sz="900" b="1" dirty="0">
                <a:solidFill>
                  <a:schemeClr val="tx1">
                    <a:lumMod val="50000"/>
                    <a:lumOff val="50000"/>
                  </a:schemeClr>
                </a:solidFill>
                <a:latin typeface="Calibri" panose="020F0502020204030204" pitchFamily="34" charset="0"/>
              </a:rPr>
              <a:t>Alle maatregelen te nemen met een terugverdientijd &lt; 5 jaar</a:t>
            </a:r>
          </a:p>
          <a:p>
            <a:pPr marL="171450" indent="-171450">
              <a:buFont typeface="Arial" panose="020B0604020202020204" pitchFamily="34" charset="0"/>
              <a:buChar char="•"/>
            </a:pPr>
            <a:r>
              <a:rPr lang="nl-NL" sz="900" b="1" dirty="0">
                <a:solidFill>
                  <a:schemeClr val="tx1">
                    <a:lumMod val="50000"/>
                    <a:lumOff val="50000"/>
                  </a:schemeClr>
                </a:solidFill>
                <a:latin typeface="Calibri" panose="020F0502020204030204" pitchFamily="34" charset="0"/>
              </a:rPr>
              <a:t>Deze zijn in verband met bewijslast vastgelegd in branche specifieke Erkende Maatregelenlijst. </a:t>
            </a:r>
            <a:r>
              <a:rPr lang="nl-NL" sz="900" b="1" dirty="0" smtClean="0">
                <a:solidFill>
                  <a:schemeClr val="tx1">
                    <a:lumMod val="50000"/>
                    <a:lumOff val="50000"/>
                  </a:schemeClr>
                </a:solidFill>
                <a:latin typeface="Calibri" panose="020F0502020204030204" pitchFamily="34" charset="0"/>
              </a:rPr>
              <a:t>Bijvoorbeeld</a:t>
            </a:r>
            <a:r>
              <a:rPr lang="nl-NL" sz="900" b="1" dirty="0">
                <a:solidFill>
                  <a:schemeClr val="tx1">
                    <a:lumMod val="50000"/>
                    <a:lumOff val="50000"/>
                  </a:schemeClr>
                </a:solidFill>
                <a:latin typeface="Calibri" panose="020F0502020204030204" pitchFamily="34" charset="0"/>
              </a:rPr>
              <a:t>: horeca, mobiliteit en kleine </a:t>
            </a:r>
            <a:r>
              <a:rPr lang="nl-NL" sz="900" b="1" dirty="0" smtClean="0">
                <a:solidFill>
                  <a:schemeClr val="tx1">
                    <a:lumMod val="50000"/>
                    <a:lumOff val="50000"/>
                  </a:schemeClr>
                </a:solidFill>
                <a:latin typeface="Calibri" panose="020F0502020204030204" pitchFamily="34" charset="0"/>
              </a:rPr>
              <a:t>productielocaties</a:t>
            </a:r>
          </a:p>
          <a:p>
            <a:pPr marL="171450" indent="-171450">
              <a:buFont typeface="Arial" panose="020B0604020202020204" pitchFamily="34" charset="0"/>
              <a:buChar char="•"/>
            </a:pPr>
            <a:endParaRPr lang="nl-NL" dirty="0" smtClean="0"/>
          </a:p>
        </p:txBody>
      </p:sp>
    </p:spTree>
    <p:extLst>
      <p:ext uri="{BB962C8B-B14F-4D97-AF65-F5344CB8AC3E}">
        <p14:creationId xmlns:p14="http://schemas.microsoft.com/office/powerpoint/2010/main" val="231138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Afbeelding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5854700" cy="3290888"/>
          </a:xfrm>
          <a:prstGeom prst="rect">
            <a:avLst/>
          </a:prstGeom>
        </p:spPr>
      </p:pic>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1326" y="277292"/>
            <a:ext cx="2124558" cy="766544"/>
          </a:xfrm>
          <a:prstGeom prst="rect">
            <a:avLst/>
          </a:prstGeom>
          <a:ln>
            <a:solidFill>
              <a:srgbClr val="6BCC54"/>
            </a:solidFill>
          </a:ln>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500" y="971866"/>
            <a:ext cx="2016223" cy="1569447"/>
          </a:xfrm>
          <a:prstGeom prst="rect">
            <a:avLst/>
          </a:prstGeom>
          <a:ln>
            <a:solidFill>
              <a:srgbClr val="6BCC54"/>
            </a:solidFill>
          </a:ln>
        </p:spPr>
      </p:pic>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5450" y="1717943"/>
            <a:ext cx="1547656" cy="997922"/>
          </a:xfrm>
          <a:prstGeom prst="rect">
            <a:avLst/>
          </a:prstGeom>
          <a:ln>
            <a:solidFill>
              <a:srgbClr val="6BCC54"/>
            </a:solidFill>
          </a:ln>
        </p:spPr>
      </p:pic>
      <p:sp>
        <p:nvSpPr>
          <p:cNvPr id="9" name="Tekstvak 8"/>
          <p:cNvSpPr txBox="1"/>
          <p:nvPr/>
        </p:nvSpPr>
        <p:spPr>
          <a:xfrm>
            <a:off x="138608" y="90804"/>
            <a:ext cx="2140670" cy="292388"/>
          </a:xfrm>
          <a:prstGeom prst="rect">
            <a:avLst/>
          </a:prstGeom>
          <a:solidFill>
            <a:srgbClr val="6BCC54"/>
          </a:solidFill>
        </p:spPr>
        <p:txBody>
          <a:bodyPr wrap="square" rtlCol="0">
            <a:spAutoFit/>
          </a:bodyPr>
          <a:lstStyle/>
          <a:p>
            <a:r>
              <a:rPr lang="nl-NL" sz="1300" b="1" dirty="0" smtClean="0">
                <a:solidFill>
                  <a:schemeClr val="bg1"/>
                </a:solidFill>
                <a:latin typeface="Calibri" panose="020F0502020204030204" pitchFamily="34" charset="0"/>
              </a:rPr>
              <a:t>EEN GREEP UIT DE MEDIA</a:t>
            </a:r>
          </a:p>
        </p:txBody>
      </p:sp>
      <p:sp>
        <p:nvSpPr>
          <p:cNvPr id="15" name="Tekstvak 14"/>
          <p:cNvSpPr txBox="1"/>
          <p:nvPr/>
        </p:nvSpPr>
        <p:spPr>
          <a:xfrm>
            <a:off x="133845" y="350587"/>
            <a:ext cx="2140670" cy="492443"/>
          </a:xfrm>
          <a:prstGeom prst="rect">
            <a:avLst/>
          </a:prstGeom>
          <a:noFill/>
        </p:spPr>
        <p:txBody>
          <a:bodyPr wrap="square" rtlCol="0">
            <a:spAutoFit/>
          </a:bodyPr>
          <a:lstStyle/>
          <a:p>
            <a:r>
              <a:rPr lang="nl-NL" sz="1300" b="1" dirty="0" smtClean="0">
                <a:solidFill>
                  <a:schemeClr val="bg1"/>
                </a:solidFill>
                <a:latin typeface="Calibri" panose="020F0502020204030204" pitchFamily="34" charset="0"/>
              </a:rPr>
              <a:t>WET MILIEUBEHEER VOLOP IN HET NIEUWS</a:t>
            </a:r>
            <a:endParaRPr lang="nl-NL" sz="1300" b="1" dirty="0">
              <a:solidFill>
                <a:schemeClr val="bg1"/>
              </a:solidFill>
              <a:latin typeface="Calibri" panose="020F0502020204030204" pitchFamily="34" charset="0"/>
            </a:endParaRPr>
          </a:p>
        </p:txBody>
      </p:sp>
      <p:pic>
        <p:nvPicPr>
          <p:cNvPr id="4" name="Afbeelding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054" y="2067912"/>
            <a:ext cx="1512168" cy="1117795"/>
          </a:xfrm>
          <a:prstGeom prst="rect">
            <a:avLst/>
          </a:prstGeom>
          <a:ln>
            <a:solidFill>
              <a:srgbClr val="6BCC54"/>
            </a:solidFill>
          </a:ln>
        </p:spPr>
      </p:pic>
      <p:pic>
        <p:nvPicPr>
          <p:cNvPr id="5" name="Afbeelding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7774" y="974009"/>
            <a:ext cx="2538540" cy="1569680"/>
          </a:xfrm>
          <a:prstGeom prst="rect">
            <a:avLst/>
          </a:prstGeom>
          <a:ln>
            <a:solidFill>
              <a:srgbClr val="6BCC54"/>
            </a:solidFill>
          </a:ln>
        </p:spPr>
      </p:pic>
      <p:pic>
        <p:nvPicPr>
          <p:cNvPr id="13" name="Afbeelding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1295" y="2393260"/>
            <a:ext cx="2208684" cy="786230"/>
          </a:xfrm>
          <a:prstGeom prst="rect">
            <a:avLst/>
          </a:prstGeom>
          <a:ln>
            <a:solidFill>
              <a:srgbClr val="6BCC54"/>
            </a:solidFill>
          </a:ln>
        </p:spPr>
      </p:pic>
    </p:spTree>
    <p:extLst>
      <p:ext uri="{BB962C8B-B14F-4D97-AF65-F5344CB8AC3E}">
        <p14:creationId xmlns:p14="http://schemas.microsoft.com/office/powerpoint/2010/main" val="3917204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38608" y="90804"/>
            <a:ext cx="2140670" cy="492443"/>
          </a:xfrm>
          <a:prstGeom prst="rect">
            <a:avLst/>
          </a:prstGeom>
          <a:solidFill>
            <a:srgbClr val="6BCC54"/>
          </a:solidFill>
        </p:spPr>
        <p:txBody>
          <a:bodyPr wrap="square" rtlCol="0">
            <a:spAutoFit/>
          </a:bodyPr>
          <a:lstStyle/>
          <a:p>
            <a:r>
              <a:rPr lang="nl-NL" sz="1300" b="1" dirty="0" smtClean="0">
                <a:solidFill>
                  <a:schemeClr val="bg1"/>
                </a:solidFill>
                <a:latin typeface="Calibri" panose="020F0502020204030204" pitchFamily="34" charset="0"/>
              </a:rPr>
              <a:t>BRANCHE SPECIFIEKE ERKENDE MAATREGELEN</a:t>
            </a:r>
          </a:p>
        </p:txBody>
      </p:sp>
      <p:sp>
        <p:nvSpPr>
          <p:cNvPr id="11" name="Tekstvak 10"/>
          <p:cNvSpPr txBox="1"/>
          <p:nvPr/>
        </p:nvSpPr>
        <p:spPr>
          <a:xfrm>
            <a:off x="138608" y="537080"/>
            <a:ext cx="2140670" cy="646331"/>
          </a:xfrm>
          <a:prstGeom prst="rect">
            <a:avLst/>
          </a:prstGeom>
          <a:noFill/>
        </p:spPr>
        <p:txBody>
          <a:bodyPr wrap="square" rtlCol="0">
            <a:spAutoFit/>
          </a:bodyPr>
          <a:lstStyle/>
          <a:p>
            <a:r>
              <a:rPr lang="nl-NL" sz="1300" b="1" dirty="0">
                <a:solidFill>
                  <a:srgbClr val="6BCC54"/>
                </a:solidFill>
                <a:latin typeface="Calibri" panose="020F0502020204030204" pitchFamily="34" charset="0"/>
              </a:rPr>
              <a:t>LASTIG, COMPLEX &amp;</a:t>
            </a:r>
          </a:p>
          <a:p>
            <a:r>
              <a:rPr lang="nl-NL" sz="1300" b="1" dirty="0">
                <a:solidFill>
                  <a:srgbClr val="6BCC54"/>
                </a:solidFill>
                <a:latin typeface="Calibri" panose="020F0502020204030204" pitchFamily="34" charset="0"/>
              </a:rPr>
              <a:t>TIJDROVEND</a:t>
            </a:r>
          </a:p>
          <a:p>
            <a:endParaRPr lang="nl-NL" dirty="0">
              <a:solidFill>
                <a:srgbClr val="6BCC54"/>
              </a:solidFill>
            </a:endParaRPr>
          </a:p>
        </p:txBody>
      </p:sp>
      <p:sp>
        <p:nvSpPr>
          <p:cNvPr id="12" name="Rechthoek 11"/>
          <p:cNvSpPr/>
          <p:nvPr/>
        </p:nvSpPr>
        <p:spPr>
          <a:xfrm>
            <a:off x="138608" y="90804"/>
            <a:ext cx="2140670" cy="90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bg1"/>
                </a:solidFill>
              </a:ln>
              <a:noFill/>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0926" y="570836"/>
            <a:ext cx="3504277" cy="2625123"/>
          </a:xfrm>
          <a:prstGeom prst="rect">
            <a:avLst/>
          </a:prstGeom>
        </p:spPr>
      </p:pic>
      <p:sp>
        <p:nvSpPr>
          <p:cNvPr id="4" name="Tekstvak 3"/>
          <p:cNvSpPr txBox="1"/>
          <p:nvPr/>
        </p:nvSpPr>
        <p:spPr>
          <a:xfrm>
            <a:off x="121192" y="1217640"/>
            <a:ext cx="2158086" cy="553998"/>
          </a:xfrm>
          <a:prstGeom prst="rect">
            <a:avLst/>
          </a:prstGeom>
          <a:noFill/>
          <a:ln>
            <a:noFill/>
          </a:ln>
        </p:spPr>
        <p:txBody>
          <a:bodyPr wrap="square" rtlCol="0">
            <a:spAutoFit/>
          </a:bodyPr>
          <a:lstStyle/>
          <a:p>
            <a:pPr marL="171450" indent="-171450">
              <a:buClr>
                <a:srgbClr val="6BCC54"/>
              </a:buClr>
              <a:buFont typeface="Wingdings" panose="05000000000000000000" pitchFamily="2" charset="2"/>
              <a:buChar char="ü"/>
            </a:pPr>
            <a:r>
              <a:rPr lang="nl-NL" b="1" dirty="0" smtClean="0">
                <a:solidFill>
                  <a:schemeClr val="tx1">
                    <a:lumMod val="50000"/>
                    <a:lumOff val="50000"/>
                  </a:schemeClr>
                </a:solidFill>
                <a:latin typeface="Calibri" panose="020F0502020204030204" pitchFamily="34" charset="0"/>
              </a:rPr>
              <a:t>19 branches</a:t>
            </a:r>
          </a:p>
          <a:p>
            <a:pPr marL="171450" indent="-171450">
              <a:buClr>
                <a:srgbClr val="6BCC54"/>
              </a:buClr>
              <a:buFont typeface="Wingdings" panose="05000000000000000000" pitchFamily="2" charset="2"/>
              <a:buChar char="ü"/>
            </a:pPr>
            <a:r>
              <a:rPr lang="nl-NL" b="1" dirty="0" smtClean="0">
                <a:solidFill>
                  <a:schemeClr val="tx1">
                    <a:lumMod val="50000"/>
                    <a:lumOff val="50000"/>
                  </a:schemeClr>
                </a:solidFill>
                <a:latin typeface="Calibri" panose="020F0502020204030204" pitchFamily="34" charset="0"/>
              </a:rPr>
              <a:t>806 erkende maatregelen</a:t>
            </a:r>
          </a:p>
          <a:p>
            <a:pPr marL="171450" indent="-171450">
              <a:buClr>
                <a:srgbClr val="6BCC54"/>
              </a:buClr>
              <a:buFont typeface="Wingdings" panose="05000000000000000000" pitchFamily="2" charset="2"/>
              <a:buChar char="ü"/>
            </a:pPr>
            <a:r>
              <a:rPr lang="nl-NL" b="1" dirty="0" smtClean="0">
                <a:solidFill>
                  <a:schemeClr val="tx1">
                    <a:lumMod val="50000"/>
                    <a:lumOff val="50000"/>
                  </a:schemeClr>
                </a:solidFill>
                <a:latin typeface="Calibri" panose="020F0502020204030204" pitchFamily="34" charset="0"/>
              </a:rPr>
              <a:t>42 maatregelen per branche!</a:t>
            </a:r>
          </a:p>
        </p:txBody>
      </p:sp>
      <p:sp>
        <p:nvSpPr>
          <p:cNvPr id="5" name="Tekstvak 4"/>
          <p:cNvSpPr txBox="1"/>
          <p:nvPr/>
        </p:nvSpPr>
        <p:spPr>
          <a:xfrm>
            <a:off x="2276478" y="421396"/>
            <a:ext cx="2959284" cy="184666"/>
          </a:xfrm>
          <a:prstGeom prst="rect">
            <a:avLst/>
          </a:prstGeom>
          <a:noFill/>
        </p:spPr>
        <p:txBody>
          <a:bodyPr wrap="square" rtlCol="0">
            <a:spAutoFit/>
          </a:bodyPr>
          <a:lstStyle/>
          <a:p>
            <a:r>
              <a:rPr lang="nl-NL" sz="600" b="1" dirty="0" smtClean="0"/>
              <a:t>Branche 18</a:t>
            </a:r>
            <a:r>
              <a:rPr lang="nl-NL" sz="600" b="1" dirty="0"/>
              <a:t>. Erkende maatregelen voor energiebesparing bij </a:t>
            </a:r>
            <a:r>
              <a:rPr lang="nl-NL" sz="600" b="1" dirty="0" smtClean="0"/>
              <a:t>bedrijfshallen</a:t>
            </a:r>
            <a:endParaRPr lang="nl-NL" sz="600" b="1" dirty="0"/>
          </a:p>
        </p:txBody>
      </p:sp>
    </p:spTree>
    <p:extLst>
      <p:ext uri="{BB962C8B-B14F-4D97-AF65-F5344CB8AC3E}">
        <p14:creationId xmlns:p14="http://schemas.microsoft.com/office/powerpoint/2010/main" val="98613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38608" y="90804"/>
            <a:ext cx="2140670" cy="292388"/>
          </a:xfrm>
          <a:prstGeom prst="rect">
            <a:avLst/>
          </a:prstGeom>
          <a:solidFill>
            <a:srgbClr val="6BCC54"/>
          </a:solidFill>
        </p:spPr>
        <p:txBody>
          <a:bodyPr wrap="square" rtlCol="0">
            <a:spAutoFit/>
          </a:bodyPr>
          <a:lstStyle/>
          <a:p>
            <a:r>
              <a:rPr lang="nl-NL" sz="1300" b="1" dirty="0" smtClean="0">
                <a:solidFill>
                  <a:schemeClr val="bg1"/>
                </a:solidFill>
                <a:latin typeface="Calibri" panose="020F0502020204030204" pitchFamily="34" charset="0"/>
              </a:rPr>
              <a:t>RAPPORT</a:t>
            </a:r>
          </a:p>
        </p:txBody>
      </p:sp>
      <p:sp>
        <p:nvSpPr>
          <p:cNvPr id="11" name="Tekstvak 10"/>
          <p:cNvSpPr txBox="1"/>
          <p:nvPr/>
        </p:nvSpPr>
        <p:spPr>
          <a:xfrm>
            <a:off x="130296" y="350853"/>
            <a:ext cx="2140670" cy="446276"/>
          </a:xfrm>
          <a:prstGeom prst="rect">
            <a:avLst/>
          </a:prstGeom>
          <a:noFill/>
        </p:spPr>
        <p:txBody>
          <a:bodyPr wrap="square" rtlCol="0">
            <a:spAutoFit/>
          </a:bodyPr>
          <a:lstStyle/>
          <a:p>
            <a:r>
              <a:rPr lang="nl-NL" sz="1300" b="1" dirty="0" smtClean="0">
                <a:solidFill>
                  <a:srgbClr val="6BCC54"/>
                </a:solidFill>
                <a:latin typeface="Calibri" panose="020F0502020204030204" pitchFamily="34" charset="0"/>
              </a:rPr>
              <a:t>MAATREGELEN</a:t>
            </a:r>
            <a:endParaRPr lang="nl-NL" sz="1300" b="1" dirty="0">
              <a:solidFill>
                <a:srgbClr val="6BCC54"/>
              </a:solidFill>
              <a:latin typeface="Calibri" panose="020F0502020204030204" pitchFamily="34" charset="0"/>
            </a:endParaRPr>
          </a:p>
          <a:p>
            <a:endParaRPr lang="nl-NL" dirty="0">
              <a:solidFill>
                <a:srgbClr val="6BCC54"/>
              </a:solidFill>
            </a:endParaRPr>
          </a:p>
        </p:txBody>
      </p:sp>
      <p:sp>
        <p:nvSpPr>
          <p:cNvPr id="12" name="Rechthoek 11"/>
          <p:cNvSpPr/>
          <p:nvPr/>
        </p:nvSpPr>
        <p:spPr>
          <a:xfrm>
            <a:off x="138608" y="90804"/>
            <a:ext cx="2140670" cy="90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bg1"/>
                </a:solidFill>
              </a:ln>
              <a:no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326" y="76509"/>
            <a:ext cx="2629512" cy="3157612"/>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36" y="1302234"/>
            <a:ext cx="1685289" cy="1262483"/>
          </a:xfrm>
          <a:prstGeom prst="rect">
            <a:avLst/>
          </a:prstGeom>
        </p:spPr>
      </p:pic>
      <p:sp>
        <p:nvSpPr>
          <p:cNvPr id="8" name="Tekstvak 7"/>
          <p:cNvSpPr txBox="1"/>
          <p:nvPr/>
        </p:nvSpPr>
        <p:spPr>
          <a:xfrm>
            <a:off x="180504" y="1199146"/>
            <a:ext cx="2959284" cy="153888"/>
          </a:xfrm>
          <a:prstGeom prst="rect">
            <a:avLst/>
          </a:prstGeom>
          <a:noFill/>
        </p:spPr>
        <p:txBody>
          <a:bodyPr wrap="square" rtlCol="0">
            <a:spAutoFit/>
          </a:bodyPr>
          <a:lstStyle/>
          <a:p>
            <a:r>
              <a:rPr lang="nl-NL" sz="400" b="1" dirty="0" smtClean="0"/>
              <a:t>Branche 18</a:t>
            </a:r>
            <a:r>
              <a:rPr lang="nl-NL" sz="400" b="1" dirty="0"/>
              <a:t>. Erkende maatregelen voor energiebesparing bij </a:t>
            </a:r>
            <a:r>
              <a:rPr lang="nl-NL" sz="400" b="1" dirty="0" smtClean="0"/>
              <a:t>bedrijfshallen</a:t>
            </a:r>
            <a:endParaRPr lang="nl-NL" sz="400" b="1" dirty="0"/>
          </a:p>
        </p:txBody>
      </p:sp>
      <p:sp>
        <p:nvSpPr>
          <p:cNvPr id="13" name="PIJL-RECHTS 12"/>
          <p:cNvSpPr/>
          <p:nvPr/>
        </p:nvSpPr>
        <p:spPr>
          <a:xfrm>
            <a:off x="2147962" y="1765934"/>
            <a:ext cx="372674" cy="335082"/>
          </a:xfrm>
          <a:prstGeom prst="rightArrow">
            <a:avLst/>
          </a:prstGeom>
          <a:solidFill>
            <a:srgbClr val="6BCC5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3630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99" y="1527155"/>
            <a:ext cx="1038969" cy="1385292"/>
          </a:xfrm>
          <a:prstGeom prst="rect">
            <a:avLst/>
          </a:prstGeom>
        </p:spPr>
      </p:pic>
      <p:sp>
        <p:nvSpPr>
          <p:cNvPr id="7" name="Tekstvak 6"/>
          <p:cNvSpPr txBox="1"/>
          <p:nvPr/>
        </p:nvSpPr>
        <p:spPr>
          <a:xfrm>
            <a:off x="1063520" y="2919994"/>
            <a:ext cx="1152128" cy="215444"/>
          </a:xfrm>
          <a:prstGeom prst="rect">
            <a:avLst/>
          </a:prstGeom>
          <a:noFill/>
        </p:spPr>
        <p:txBody>
          <a:bodyPr wrap="square" rtlCol="0">
            <a:spAutoFit/>
          </a:bodyPr>
          <a:lstStyle/>
          <a:p>
            <a:pPr algn="ctr"/>
            <a:r>
              <a:rPr lang="nl-NL" sz="800" dirty="0" smtClean="0">
                <a:solidFill>
                  <a:schemeClr val="tx1">
                    <a:lumMod val="50000"/>
                    <a:lumOff val="50000"/>
                  </a:schemeClr>
                </a:solidFill>
                <a:latin typeface="Calibri" panose="020F0502020204030204" pitchFamily="34" charset="0"/>
              </a:rPr>
              <a:t>Spouwmuurisolatie</a:t>
            </a:r>
            <a:endParaRPr lang="nl-NL" sz="800" dirty="0">
              <a:solidFill>
                <a:schemeClr val="tx1">
                  <a:lumMod val="50000"/>
                  <a:lumOff val="50000"/>
                </a:schemeClr>
              </a:solidFill>
              <a:latin typeface="Calibri" panose="020F0502020204030204" pitchFamily="34" charset="0"/>
            </a:endParaRPr>
          </a:p>
        </p:txBody>
      </p:sp>
      <p:sp>
        <p:nvSpPr>
          <p:cNvPr id="9" name="Tekstvak 8"/>
          <p:cNvSpPr txBox="1"/>
          <p:nvPr/>
        </p:nvSpPr>
        <p:spPr>
          <a:xfrm>
            <a:off x="3423839" y="2929344"/>
            <a:ext cx="1080120" cy="215444"/>
          </a:xfrm>
          <a:prstGeom prst="rect">
            <a:avLst/>
          </a:prstGeom>
          <a:noFill/>
        </p:spPr>
        <p:txBody>
          <a:bodyPr wrap="square" rtlCol="0">
            <a:spAutoFit/>
          </a:bodyPr>
          <a:lstStyle/>
          <a:p>
            <a:pPr algn="ctr"/>
            <a:r>
              <a:rPr lang="nl-NL" sz="800" dirty="0" smtClean="0">
                <a:solidFill>
                  <a:schemeClr val="tx1">
                    <a:lumMod val="50000"/>
                    <a:lumOff val="50000"/>
                  </a:schemeClr>
                </a:solidFill>
                <a:latin typeface="Calibri" panose="020F0502020204030204" pitchFamily="34" charset="0"/>
              </a:rPr>
              <a:t>Zonnepanelen</a:t>
            </a:r>
            <a:endParaRPr lang="nl-NL" sz="800" dirty="0">
              <a:solidFill>
                <a:schemeClr val="tx1">
                  <a:lumMod val="50000"/>
                  <a:lumOff val="50000"/>
                </a:schemeClr>
              </a:solidFill>
              <a:latin typeface="Calibri" panose="020F0502020204030204" pitchFamily="34" charset="0"/>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312" y="1548099"/>
            <a:ext cx="973247" cy="1453813"/>
          </a:xfrm>
          <a:prstGeom prst="rect">
            <a:avLst/>
          </a:prstGeom>
        </p:spPr>
      </p:pic>
      <p:sp>
        <p:nvSpPr>
          <p:cNvPr id="10" name="Vermenigvuldigen 9"/>
          <p:cNvSpPr/>
          <p:nvPr/>
        </p:nvSpPr>
        <p:spPr>
          <a:xfrm>
            <a:off x="3824907" y="1171584"/>
            <a:ext cx="504056" cy="5760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415182" y="1501427"/>
            <a:ext cx="1116124" cy="246221"/>
          </a:xfrm>
          <a:prstGeom prst="rect">
            <a:avLst/>
          </a:prstGeom>
          <a:noFill/>
        </p:spPr>
        <p:txBody>
          <a:bodyPr wrap="square" rtlCol="0">
            <a:spAutoFit/>
          </a:bodyPr>
          <a:lstStyle/>
          <a:p>
            <a:pPr marL="171450" indent="-171450">
              <a:buClr>
                <a:srgbClr val="6BCC54"/>
              </a:buClr>
              <a:buSzPct val="400000"/>
              <a:buFont typeface="Wingdings" panose="05000000000000000000" pitchFamily="2" charset="2"/>
              <a:buChar char="ü"/>
            </a:pPr>
            <a:r>
              <a:rPr lang="nl-NL" dirty="0" smtClean="0"/>
              <a:t> </a:t>
            </a:r>
            <a:endParaRPr lang="nl-NL" dirty="0"/>
          </a:p>
        </p:txBody>
      </p:sp>
      <p:sp>
        <p:nvSpPr>
          <p:cNvPr id="11" name="Tekstvak 10"/>
          <p:cNvSpPr txBox="1"/>
          <p:nvPr/>
        </p:nvSpPr>
        <p:spPr>
          <a:xfrm>
            <a:off x="191046" y="133276"/>
            <a:ext cx="2268251" cy="492443"/>
          </a:xfrm>
          <a:prstGeom prst="rect">
            <a:avLst/>
          </a:prstGeom>
          <a:solidFill>
            <a:srgbClr val="6BCC54"/>
          </a:solidFill>
        </p:spPr>
        <p:txBody>
          <a:bodyPr wrap="square" rtlCol="0">
            <a:spAutoFit/>
          </a:bodyPr>
          <a:lstStyle/>
          <a:p>
            <a:r>
              <a:rPr lang="nl-NL" sz="1300" b="1" dirty="0">
                <a:solidFill>
                  <a:schemeClr val="bg1"/>
                </a:solidFill>
                <a:latin typeface="Calibri" panose="020F0502020204030204" pitchFamily="34" charset="0"/>
              </a:rPr>
              <a:t>Welke maatregel is volgens </a:t>
            </a:r>
            <a:r>
              <a:rPr lang="nl-NL" sz="1300" b="1" dirty="0" smtClean="0">
                <a:solidFill>
                  <a:schemeClr val="bg1"/>
                </a:solidFill>
                <a:latin typeface="Calibri" panose="020F0502020204030204" pitchFamily="34" charset="0"/>
              </a:rPr>
              <a:t> </a:t>
            </a:r>
          </a:p>
          <a:p>
            <a:r>
              <a:rPr lang="nl-NL" sz="1300" b="1" dirty="0" smtClean="0">
                <a:solidFill>
                  <a:schemeClr val="bg1"/>
                </a:solidFill>
                <a:latin typeface="Calibri" panose="020F0502020204030204" pitchFamily="34" charset="0"/>
              </a:rPr>
              <a:t>Wet </a:t>
            </a:r>
            <a:r>
              <a:rPr lang="nl-NL" sz="1300" b="1" dirty="0">
                <a:solidFill>
                  <a:schemeClr val="bg1"/>
                </a:solidFill>
                <a:latin typeface="Calibri" panose="020F0502020204030204" pitchFamily="34" charset="0"/>
              </a:rPr>
              <a:t>milieubeheer verplicht</a:t>
            </a:r>
            <a:r>
              <a:rPr lang="nl-NL" sz="1300" b="1" dirty="0" smtClean="0">
                <a:solidFill>
                  <a:schemeClr val="bg1"/>
                </a:solidFill>
                <a:latin typeface="Calibri" panose="020F0502020204030204" pitchFamily="34" charset="0"/>
              </a:rPr>
              <a:t>?</a:t>
            </a:r>
            <a:endParaRPr lang="nl-NL" sz="13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766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theme/theme1.xml><?xml version="1.0" encoding="utf-8"?>
<a:theme xmlns:a="http://schemas.openxmlformats.org/drawingml/2006/main" name="blan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s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609</Words>
  <Application>Microsoft Office PowerPoint</Application>
  <PresentationFormat>Aangepast</PresentationFormat>
  <Paragraphs>151</Paragraphs>
  <Slides>18</Slides>
  <Notes>7</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blank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RWE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Amir, Hamed</dc:creator>
  <cp:lastModifiedBy>Amir, Hamed</cp:lastModifiedBy>
  <cp:revision>197</cp:revision>
  <dcterms:created xsi:type="dcterms:W3CDTF">2019-02-19T15:33:42Z</dcterms:created>
  <dcterms:modified xsi:type="dcterms:W3CDTF">2019-06-12T08:11:26Z</dcterms:modified>
</cp:coreProperties>
</file>